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71" r:id="rId11"/>
    <p:sldId id="272" r:id="rId12"/>
    <p:sldId id="263" r:id="rId13"/>
    <p:sldId id="268" r:id="rId14"/>
    <p:sldId id="273" r:id="rId15"/>
    <p:sldId id="274" r:id="rId16"/>
    <p:sldId id="264" r:id="rId17"/>
    <p:sldId id="265" r:id="rId18"/>
    <p:sldId id="266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F33F70-F076-4671-92F7-0FDB4CA8E8D5}" v="5" dt="2022-03-29T21:15:19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94669" autoAdjust="0"/>
  </p:normalViewPr>
  <p:slideViewPr>
    <p:cSldViewPr snapToGrid="0">
      <p:cViewPr varScale="1">
        <p:scale>
          <a:sx n="46" d="100"/>
          <a:sy n="46" d="100"/>
        </p:scale>
        <p:origin x="58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44FCD-DD25-410A-B990-4CC48936FC9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234ED4E-338C-4E68-9E10-C773A14A1EC1}">
      <dgm:prSet/>
      <dgm:spPr/>
      <dgm:t>
        <a:bodyPr/>
        <a:lstStyle/>
        <a:p>
          <a:r>
            <a:rPr lang="en-US"/>
            <a:t>Improves mental health by reducing worry about money</a:t>
          </a:r>
        </a:p>
      </dgm:t>
    </dgm:pt>
    <dgm:pt modelId="{3E21A9B2-45DA-421F-B7FB-D006E41453AD}" type="parTrans" cxnId="{292F4545-890F-41D0-882F-34698F371922}">
      <dgm:prSet/>
      <dgm:spPr/>
      <dgm:t>
        <a:bodyPr/>
        <a:lstStyle/>
        <a:p>
          <a:endParaRPr lang="en-US"/>
        </a:p>
      </dgm:t>
    </dgm:pt>
    <dgm:pt modelId="{698B5335-22A3-46E4-B2F8-024A852D9E23}" type="sibTrans" cxnId="{292F4545-890F-41D0-882F-34698F371922}">
      <dgm:prSet/>
      <dgm:spPr/>
      <dgm:t>
        <a:bodyPr/>
        <a:lstStyle/>
        <a:p>
          <a:endParaRPr lang="en-US"/>
        </a:p>
      </dgm:t>
    </dgm:pt>
    <dgm:pt modelId="{1984F98C-25F5-4B17-9E2A-3C4FB9072EFE}">
      <dgm:prSet/>
      <dgm:spPr/>
      <dgm:t>
        <a:bodyPr/>
        <a:lstStyle/>
        <a:p>
          <a:r>
            <a:rPr lang="en-US"/>
            <a:t>Have money to save and invest</a:t>
          </a:r>
        </a:p>
      </dgm:t>
    </dgm:pt>
    <dgm:pt modelId="{DAB00BE8-E2A2-4596-B3AF-05C060E8CF48}" type="parTrans" cxnId="{06DEE58A-ECC4-4D6B-9836-AE62A2A881E9}">
      <dgm:prSet/>
      <dgm:spPr/>
      <dgm:t>
        <a:bodyPr/>
        <a:lstStyle/>
        <a:p>
          <a:endParaRPr lang="en-US"/>
        </a:p>
      </dgm:t>
    </dgm:pt>
    <dgm:pt modelId="{8FF41512-CC38-4C9F-B1BB-C38D685C1C47}" type="sibTrans" cxnId="{06DEE58A-ECC4-4D6B-9836-AE62A2A881E9}">
      <dgm:prSet/>
      <dgm:spPr/>
      <dgm:t>
        <a:bodyPr/>
        <a:lstStyle/>
        <a:p>
          <a:endParaRPr lang="en-US"/>
        </a:p>
      </dgm:t>
    </dgm:pt>
    <dgm:pt modelId="{5BCFCABE-A796-4291-B40C-E4C5459CFA1C}" type="pres">
      <dgm:prSet presAssocID="{C1B44FCD-DD25-410A-B990-4CC48936FC97}" presName="linear" presStyleCnt="0">
        <dgm:presLayoutVars>
          <dgm:animLvl val="lvl"/>
          <dgm:resizeHandles val="exact"/>
        </dgm:presLayoutVars>
      </dgm:prSet>
      <dgm:spPr/>
    </dgm:pt>
    <dgm:pt modelId="{730B79A1-5CE8-4DD9-9607-5F8CB11F7D1F}" type="pres">
      <dgm:prSet presAssocID="{7234ED4E-338C-4E68-9E10-C773A14A1EC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7BC21E4-7EA1-410A-9129-3A2EAEBCED32}" type="pres">
      <dgm:prSet presAssocID="{698B5335-22A3-46E4-B2F8-024A852D9E23}" presName="spacer" presStyleCnt="0"/>
      <dgm:spPr/>
    </dgm:pt>
    <dgm:pt modelId="{34963591-5762-4E2F-998B-E789F3987E56}" type="pres">
      <dgm:prSet presAssocID="{1984F98C-25F5-4B17-9E2A-3C4FB9072EF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909C304-C715-4BFA-B9DE-4422AED440A3}" type="presOf" srcId="{1984F98C-25F5-4B17-9E2A-3C4FB9072EFE}" destId="{34963591-5762-4E2F-998B-E789F3987E56}" srcOrd="0" destOrd="0" presId="urn:microsoft.com/office/officeart/2005/8/layout/vList2"/>
    <dgm:cxn modelId="{292F4545-890F-41D0-882F-34698F371922}" srcId="{C1B44FCD-DD25-410A-B990-4CC48936FC97}" destId="{7234ED4E-338C-4E68-9E10-C773A14A1EC1}" srcOrd="0" destOrd="0" parTransId="{3E21A9B2-45DA-421F-B7FB-D006E41453AD}" sibTransId="{698B5335-22A3-46E4-B2F8-024A852D9E23}"/>
    <dgm:cxn modelId="{24BECB79-40DF-48CF-8F19-99BF75B03FA6}" type="presOf" srcId="{C1B44FCD-DD25-410A-B990-4CC48936FC97}" destId="{5BCFCABE-A796-4291-B40C-E4C5459CFA1C}" srcOrd="0" destOrd="0" presId="urn:microsoft.com/office/officeart/2005/8/layout/vList2"/>
    <dgm:cxn modelId="{16FCD57E-63AE-41E8-A8BE-176CCBAEEA18}" type="presOf" srcId="{7234ED4E-338C-4E68-9E10-C773A14A1EC1}" destId="{730B79A1-5CE8-4DD9-9607-5F8CB11F7D1F}" srcOrd="0" destOrd="0" presId="urn:microsoft.com/office/officeart/2005/8/layout/vList2"/>
    <dgm:cxn modelId="{06DEE58A-ECC4-4D6B-9836-AE62A2A881E9}" srcId="{C1B44FCD-DD25-410A-B990-4CC48936FC97}" destId="{1984F98C-25F5-4B17-9E2A-3C4FB9072EFE}" srcOrd="1" destOrd="0" parTransId="{DAB00BE8-E2A2-4596-B3AF-05C060E8CF48}" sibTransId="{8FF41512-CC38-4C9F-B1BB-C38D685C1C47}"/>
    <dgm:cxn modelId="{3F99760D-41A7-4465-A78D-6B57C95700FA}" type="presParOf" srcId="{5BCFCABE-A796-4291-B40C-E4C5459CFA1C}" destId="{730B79A1-5CE8-4DD9-9607-5F8CB11F7D1F}" srcOrd="0" destOrd="0" presId="urn:microsoft.com/office/officeart/2005/8/layout/vList2"/>
    <dgm:cxn modelId="{DAB38DAA-7C0B-412E-9E06-0AB72D124886}" type="presParOf" srcId="{5BCFCABE-A796-4291-B40C-E4C5459CFA1C}" destId="{27BC21E4-7EA1-410A-9129-3A2EAEBCED32}" srcOrd="1" destOrd="0" presId="urn:microsoft.com/office/officeart/2005/8/layout/vList2"/>
    <dgm:cxn modelId="{69A5EB00-8B1B-49DE-9C8E-3E263F3368FC}" type="presParOf" srcId="{5BCFCABE-A796-4291-B40C-E4C5459CFA1C}" destId="{34963591-5762-4E2F-998B-E789F3987E5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9DD649-5134-4EBE-817B-010A945E854B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E1509D4-65C5-4FC8-9553-08EB730226AA}">
      <dgm:prSet/>
      <dgm:spPr/>
      <dgm:t>
        <a:bodyPr/>
        <a:lstStyle/>
        <a:p>
          <a:r>
            <a:rPr lang="en-US"/>
            <a:t>Use a budget</a:t>
          </a:r>
        </a:p>
      </dgm:t>
    </dgm:pt>
    <dgm:pt modelId="{9577E4AE-4DE5-4726-B730-984F39EC0F95}" type="parTrans" cxnId="{ED539626-9193-49B6-B107-4D28C3D23BAD}">
      <dgm:prSet/>
      <dgm:spPr/>
      <dgm:t>
        <a:bodyPr/>
        <a:lstStyle/>
        <a:p>
          <a:endParaRPr lang="en-US"/>
        </a:p>
      </dgm:t>
    </dgm:pt>
    <dgm:pt modelId="{355DD118-2C59-4A1C-BF89-1103043433CC}" type="sibTrans" cxnId="{ED539626-9193-49B6-B107-4D28C3D23BAD}">
      <dgm:prSet/>
      <dgm:spPr/>
      <dgm:t>
        <a:bodyPr/>
        <a:lstStyle/>
        <a:p>
          <a:endParaRPr lang="en-US"/>
        </a:p>
      </dgm:t>
    </dgm:pt>
    <dgm:pt modelId="{DD3537F0-3021-4D1D-A32E-10D92F04B941}">
      <dgm:prSet/>
      <dgm:spPr/>
      <dgm:t>
        <a:bodyPr/>
        <a:lstStyle/>
        <a:p>
          <a:r>
            <a:rPr lang="en-US"/>
            <a:t>Limit expenses</a:t>
          </a:r>
        </a:p>
      </dgm:t>
    </dgm:pt>
    <dgm:pt modelId="{FC709DF8-87FB-4C0F-AE17-BB7D93956DCA}" type="parTrans" cxnId="{9E5173B0-5C77-4D7A-9687-C8C8235D47FB}">
      <dgm:prSet/>
      <dgm:spPr/>
      <dgm:t>
        <a:bodyPr/>
        <a:lstStyle/>
        <a:p>
          <a:endParaRPr lang="en-US"/>
        </a:p>
      </dgm:t>
    </dgm:pt>
    <dgm:pt modelId="{6DAA02C5-5A7B-455E-B46B-9C586DB3326E}" type="sibTrans" cxnId="{9E5173B0-5C77-4D7A-9687-C8C8235D47FB}">
      <dgm:prSet/>
      <dgm:spPr/>
      <dgm:t>
        <a:bodyPr/>
        <a:lstStyle/>
        <a:p>
          <a:endParaRPr lang="en-US"/>
        </a:p>
      </dgm:t>
    </dgm:pt>
    <dgm:pt modelId="{10EC8103-5AF5-4D69-8142-CB06B5270E1B}">
      <dgm:prSet/>
      <dgm:spPr/>
      <dgm:t>
        <a:bodyPr/>
        <a:lstStyle/>
        <a:p>
          <a:r>
            <a:rPr lang="en-US"/>
            <a:t>Maintain a good credit score</a:t>
          </a:r>
        </a:p>
      </dgm:t>
    </dgm:pt>
    <dgm:pt modelId="{0CAA96FA-6DFD-491A-B5B9-68B795A7308E}" type="parTrans" cxnId="{E35C22C1-650C-46C6-9EEA-43489F310CD1}">
      <dgm:prSet/>
      <dgm:spPr/>
      <dgm:t>
        <a:bodyPr/>
        <a:lstStyle/>
        <a:p>
          <a:endParaRPr lang="en-US"/>
        </a:p>
      </dgm:t>
    </dgm:pt>
    <dgm:pt modelId="{7AF7E155-8805-495A-BD97-AE52CDF4068D}" type="sibTrans" cxnId="{E35C22C1-650C-46C6-9EEA-43489F310CD1}">
      <dgm:prSet/>
      <dgm:spPr/>
      <dgm:t>
        <a:bodyPr/>
        <a:lstStyle/>
        <a:p>
          <a:endParaRPr lang="en-US"/>
        </a:p>
      </dgm:t>
    </dgm:pt>
    <dgm:pt modelId="{6E51CBC0-01C5-464B-96FE-058FD9F5E679}">
      <dgm:prSet/>
      <dgm:spPr/>
      <dgm:t>
        <a:bodyPr/>
        <a:lstStyle/>
        <a:p>
          <a:r>
            <a:rPr lang="en-US"/>
            <a:t>Use credit wisely</a:t>
          </a:r>
        </a:p>
      </dgm:t>
    </dgm:pt>
    <dgm:pt modelId="{6693D2DE-FFCF-495B-AB03-F002587A0149}" type="parTrans" cxnId="{4C715845-C3E7-4B3C-822C-82040C6A3B6B}">
      <dgm:prSet/>
      <dgm:spPr/>
      <dgm:t>
        <a:bodyPr/>
        <a:lstStyle/>
        <a:p>
          <a:endParaRPr lang="en-US"/>
        </a:p>
      </dgm:t>
    </dgm:pt>
    <dgm:pt modelId="{C83B2C04-9AA5-4D74-983A-A90DCC065AAD}" type="sibTrans" cxnId="{4C715845-C3E7-4B3C-822C-82040C6A3B6B}">
      <dgm:prSet/>
      <dgm:spPr/>
      <dgm:t>
        <a:bodyPr/>
        <a:lstStyle/>
        <a:p>
          <a:endParaRPr lang="en-US"/>
        </a:p>
      </dgm:t>
    </dgm:pt>
    <dgm:pt modelId="{AA9FB098-50C9-48A7-A67C-D5A39045C94E}" type="pres">
      <dgm:prSet presAssocID="{FF9DD649-5134-4EBE-817B-010A945E854B}" presName="Name0" presStyleCnt="0">
        <dgm:presLayoutVars>
          <dgm:dir/>
          <dgm:resizeHandles val="exact"/>
        </dgm:presLayoutVars>
      </dgm:prSet>
      <dgm:spPr/>
    </dgm:pt>
    <dgm:pt modelId="{B4FCCD7C-EE3A-4BC1-8D9B-B66E7A8F1FED}" type="pres">
      <dgm:prSet presAssocID="{8E1509D4-65C5-4FC8-9553-08EB730226AA}" presName="node" presStyleLbl="node1" presStyleIdx="0" presStyleCnt="4">
        <dgm:presLayoutVars>
          <dgm:bulletEnabled val="1"/>
        </dgm:presLayoutVars>
      </dgm:prSet>
      <dgm:spPr/>
    </dgm:pt>
    <dgm:pt modelId="{3FE10A4D-14CD-4523-816B-17082ECB780B}" type="pres">
      <dgm:prSet presAssocID="{355DD118-2C59-4A1C-BF89-1103043433CC}" presName="sibTrans" presStyleLbl="sibTrans1D1" presStyleIdx="0" presStyleCnt="3"/>
      <dgm:spPr/>
    </dgm:pt>
    <dgm:pt modelId="{6A03CCF0-72AB-491D-9D39-FCD61937FE2F}" type="pres">
      <dgm:prSet presAssocID="{355DD118-2C59-4A1C-BF89-1103043433CC}" presName="connectorText" presStyleLbl="sibTrans1D1" presStyleIdx="0" presStyleCnt="3"/>
      <dgm:spPr/>
    </dgm:pt>
    <dgm:pt modelId="{AECF7DE0-9D2B-4479-9113-692ED547FC69}" type="pres">
      <dgm:prSet presAssocID="{DD3537F0-3021-4D1D-A32E-10D92F04B941}" presName="node" presStyleLbl="node1" presStyleIdx="1" presStyleCnt="4">
        <dgm:presLayoutVars>
          <dgm:bulletEnabled val="1"/>
        </dgm:presLayoutVars>
      </dgm:prSet>
      <dgm:spPr/>
    </dgm:pt>
    <dgm:pt modelId="{AA978DAA-9EF0-486A-B212-2A2935486111}" type="pres">
      <dgm:prSet presAssocID="{6DAA02C5-5A7B-455E-B46B-9C586DB3326E}" presName="sibTrans" presStyleLbl="sibTrans1D1" presStyleIdx="1" presStyleCnt="3"/>
      <dgm:spPr/>
    </dgm:pt>
    <dgm:pt modelId="{4953EBE4-9750-4F80-83F4-62DB63204052}" type="pres">
      <dgm:prSet presAssocID="{6DAA02C5-5A7B-455E-B46B-9C586DB3326E}" presName="connectorText" presStyleLbl="sibTrans1D1" presStyleIdx="1" presStyleCnt="3"/>
      <dgm:spPr/>
    </dgm:pt>
    <dgm:pt modelId="{A0949292-1110-4C54-A3E2-90BB836A7063}" type="pres">
      <dgm:prSet presAssocID="{10EC8103-5AF5-4D69-8142-CB06B5270E1B}" presName="node" presStyleLbl="node1" presStyleIdx="2" presStyleCnt="4">
        <dgm:presLayoutVars>
          <dgm:bulletEnabled val="1"/>
        </dgm:presLayoutVars>
      </dgm:prSet>
      <dgm:spPr/>
    </dgm:pt>
    <dgm:pt modelId="{3758338C-7423-427E-8EF1-B23A6D4508AD}" type="pres">
      <dgm:prSet presAssocID="{7AF7E155-8805-495A-BD97-AE52CDF4068D}" presName="sibTrans" presStyleLbl="sibTrans1D1" presStyleIdx="2" presStyleCnt="3"/>
      <dgm:spPr/>
    </dgm:pt>
    <dgm:pt modelId="{6EC1467F-166B-4509-AE9C-E4390C9F336C}" type="pres">
      <dgm:prSet presAssocID="{7AF7E155-8805-495A-BD97-AE52CDF4068D}" presName="connectorText" presStyleLbl="sibTrans1D1" presStyleIdx="2" presStyleCnt="3"/>
      <dgm:spPr/>
    </dgm:pt>
    <dgm:pt modelId="{978F3917-2AD5-41E6-8696-86353597DD5D}" type="pres">
      <dgm:prSet presAssocID="{6E51CBC0-01C5-464B-96FE-058FD9F5E679}" presName="node" presStyleLbl="node1" presStyleIdx="3" presStyleCnt="4">
        <dgm:presLayoutVars>
          <dgm:bulletEnabled val="1"/>
        </dgm:presLayoutVars>
      </dgm:prSet>
      <dgm:spPr/>
    </dgm:pt>
  </dgm:ptLst>
  <dgm:cxnLst>
    <dgm:cxn modelId="{85501913-19D7-4708-9FD4-AABEE01E285F}" type="presOf" srcId="{DD3537F0-3021-4D1D-A32E-10D92F04B941}" destId="{AECF7DE0-9D2B-4479-9113-692ED547FC69}" srcOrd="0" destOrd="0" presId="urn:microsoft.com/office/officeart/2016/7/layout/RepeatingBendingProcessNew"/>
    <dgm:cxn modelId="{ED539626-9193-49B6-B107-4D28C3D23BAD}" srcId="{FF9DD649-5134-4EBE-817B-010A945E854B}" destId="{8E1509D4-65C5-4FC8-9553-08EB730226AA}" srcOrd="0" destOrd="0" parTransId="{9577E4AE-4DE5-4726-B730-984F39EC0F95}" sibTransId="{355DD118-2C59-4A1C-BF89-1103043433CC}"/>
    <dgm:cxn modelId="{0F9ECD2F-2198-47A2-B733-AED541925F0F}" type="presOf" srcId="{355DD118-2C59-4A1C-BF89-1103043433CC}" destId="{3FE10A4D-14CD-4523-816B-17082ECB780B}" srcOrd="0" destOrd="0" presId="urn:microsoft.com/office/officeart/2016/7/layout/RepeatingBendingProcessNew"/>
    <dgm:cxn modelId="{4C715845-C3E7-4B3C-822C-82040C6A3B6B}" srcId="{FF9DD649-5134-4EBE-817B-010A945E854B}" destId="{6E51CBC0-01C5-464B-96FE-058FD9F5E679}" srcOrd="3" destOrd="0" parTransId="{6693D2DE-FFCF-495B-AB03-F002587A0149}" sibTransId="{C83B2C04-9AA5-4D74-983A-A90DCC065AAD}"/>
    <dgm:cxn modelId="{42C0E34A-D78C-4859-A445-11435ABF27E0}" type="presOf" srcId="{6E51CBC0-01C5-464B-96FE-058FD9F5E679}" destId="{978F3917-2AD5-41E6-8696-86353597DD5D}" srcOrd="0" destOrd="0" presId="urn:microsoft.com/office/officeart/2016/7/layout/RepeatingBendingProcessNew"/>
    <dgm:cxn modelId="{D6FF9F52-A7E8-4A50-BB16-BEF5E5A94D70}" type="presOf" srcId="{7AF7E155-8805-495A-BD97-AE52CDF4068D}" destId="{3758338C-7423-427E-8EF1-B23A6D4508AD}" srcOrd="0" destOrd="0" presId="urn:microsoft.com/office/officeart/2016/7/layout/RepeatingBendingProcessNew"/>
    <dgm:cxn modelId="{605B6E83-98E0-4653-92D1-CD7A50FFE2A3}" type="presOf" srcId="{6DAA02C5-5A7B-455E-B46B-9C586DB3326E}" destId="{AA978DAA-9EF0-486A-B212-2A2935486111}" srcOrd="0" destOrd="0" presId="urn:microsoft.com/office/officeart/2016/7/layout/RepeatingBendingProcessNew"/>
    <dgm:cxn modelId="{7DBA469A-36B9-4ED7-9508-51A97D7095E4}" type="presOf" srcId="{8E1509D4-65C5-4FC8-9553-08EB730226AA}" destId="{B4FCCD7C-EE3A-4BC1-8D9B-B66E7A8F1FED}" srcOrd="0" destOrd="0" presId="urn:microsoft.com/office/officeart/2016/7/layout/RepeatingBendingProcessNew"/>
    <dgm:cxn modelId="{6EF13BAD-9FB3-44E4-AE93-8E6E107DFDB8}" type="presOf" srcId="{6DAA02C5-5A7B-455E-B46B-9C586DB3326E}" destId="{4953EBE4-9750-4F80-83F4-62DB63204052}" srcOrd="1" destOrd="0" presId="urn:microsoft.com/office/officeart/2016/7/layout/RepeatingBendingProcessNew"/>
    <dgm:cxn modelId="{9E5173B0-5C77-4D7A-9687-C8C8235D47FB}" srcId="{FF9DD649-5134-4EBE-817B-010A945E854B}" destId="{DD3537F0-3021-4D1D-A32E-10D92F04B941}" srcOrd="1" destOrd="0" parTransId="{FC709DF8-87FB-4C0F-AE17-BB7D93956DCA}" sibTransId="{6DAA02C5-5A7B-455E-B46B-9C586DB3326E}"/>
    <dgm:cxn modelId="{E35C22C1-650C-46C6-9EEA-43489F310CD1}" srcId="{FF9DD649-5134-4EBE-817B-010A945E854B}" destId="{10EC8103-5AF5-4D69-8142-CB06B5270E1B}" srcOrd="2" destOrd="0" parTransId="{0CAA96FA-6DFD-491A-B5B9-68B795A7308E}" sibTransId="{7AF7E155-8805-495A-BD97-AE52CDF4068D}"/>
    <dgm:cxn modelId="{65861AD1-BEB0-4667-8EB3-81BB50161A03}" type="presOf" srcId="{355DD118-2C59-4A1C-BF89-1103043433CC}" destId="{6A03CCF0-72AB-491D-9D39-FCD61937FE2F}" srcOrd="1" destOrd="0" presId="urn:microsoft.com/office/officeart/2016/7/layout/RepeatingBendingProcessNew"/>
    <dgm:cxn modelId="{553D0BE6-9B0E-47E1-8CC4-26F881C4F712}" type="presOf" srcId="{7AF7E155-8805-495A-BD97-AE52CDF4068D}" destId="{6EC1467F-166B-4509-AE9C-E4390C9F336C}" srcOrd="1" destOrd="0" presId="urn:microsoft.com/office/officeart/2016/7/layout/RepeatingBendingProcessNew"/>
    <dgm:cxn modelId="{C12B54F6-EC2D-4CC6-A242-A130648E27C0}" type="presOf" srcId="{FF9DD649-5134-4EBE-817B-010A945E854B}" destId="{AA9FB098-50C9-48A7-A67C-D5A39045C94E}" srcOrd="0" destOrd="0" presId="urn:microsoft.com/office/officeart/2016/7/layout/RepeatingBendingProcessNew"/>
    <dgm:cxn modelId="{86F265F7-A25F-49A7-8599-82F5F7772C05}" type="presOf" srcId="{10EC8103-5AF5-4D69-8142-CB06B5270E1B}" destId="{A0949292-1110-4C54-A3E2-90BB836A7063}" srcOrd="0" destOrd="0" presId="urn:microsoft.com/office/officeart/2016/7/layout/RepeatingBendingProcessNew"/>
    <dgm:cxn modelId="{608EB775-C265-4199-8120-6C2875796793}" type="presParOf" srcId="{AA9FB098-50C9-48A7-A67C-D5A39045C94E}" destId="{B4FCCD7C-EE3A-4BC1-8D9B-B66E7A8F1FED}" srcOrd="0" destOrd="0" presId="urn:microsoft.com/office/officeart/2016/7/layout/RepeatingBendingProcessNew"/>
    <dgm:cxn modelId="{AB02902F-CB28-4E6C-BC1A-F1ACC148F730}" type="presParOf" srcId="{AA9FB098-50C9-48A7-A67C-D5A39045C94E}" destId="{3FE10A4D-14CD-4523-816B-17082ECB780B}" srcOrd="1" destOrd="0" presId="urn:microsoft.com/office/officeart/2016/7/layout/RepeatingBendingProcessNew"/>
    <dgm:cxn modelId="{F1D90BBD-1E78-46A1-9F2F-8F919B680703}" type="presParOf" srcId="{3FE10A4D-14CD-4523-816B-17082ECB780B}" destId="{6A03CCF0-72AB-491D-9D39-FCD61937FE2F}" srcOrd="0" destOrd="0" presId="urn:microsoft.com/office/officeart/2016/7/layout/RepeatingBendingProcessNew"/>
    <dgm:cxn modelId="{102F2291-0C83-48A9-8F57-9D6244CB47EA}" type="presParOf" srcId="{AA9FB098-50C9-48A7-A67C-D5A39045C94E}" destId="{AECF7DE0-9D2B-4479-9113-692ED547FC69}" srcOrd="2" destOrd="0" presId="urn:microsoft.com/office/officeart/2016/7/layout/RepeatingBendingProcessNew"/>
    <dgm:cxn modelId="{925C0BDA-86AC-4A4F-8600-84C4BB1F38BF}" type="presParOf" srcId="{AA9FB098-50C9-48A7-A67C-D5A39045C94E}" destId="{AA978DAA-9EF0-486A-B212-2A2935486111}" srcOrd="3" destOrd="0" presId="urn:microsoft.com/office/officeart/2016/7/layout/RepeatingBendingProcessNew"/>
    <dgm:cxn modelId="{A8B48673-5260-432A-AA1B-9D6A4DBD08ED}" type="presParOf" srcId="{AA978DAA-9EF0-486A-B212-2A2935486111}" destId="{4953EBE4-9750-4F80-83F4-62DB63204052}" srcOrd="0" destOrd="0" presId="urn:microsoft.com/office/officeart/2016/7/layout/RepeatingBendingProcessNew"/>
    <dgm:cxn modelId="{32926656-D0A2-46E4-8C1F-C8354283ABCB}" type="presParOf" srcId="{AA9FB098-50C9-48A7-A67C-D5A39045C94E}" destId="{A0949292-1110-4C54-A3E2-90BB836A7063}" srcOrd="4" destOrd="0" presId="urn:microsoft.com/office/officeart/2016/7/layout/RepeatingBendingProcessNew"/>
    <dgm:cxn modelId="{EFBD62A9-9FB1-4EB6-95D4-413D53D9FD76}" type="presParOf" srcId="{AA9FB098-50C9-48A7-A67C-D5A39045C94E}" destId="{3758338C-7423-427E-8EF1-B23A6D4508AD}" srcOrd="5" destOrd="0" presId="urn:microsoft.com/office/officeart/2016/7/layout/RepeatingBendingProcessNew"/>
    <dgm:cxn modelId="{51B648E9-0EA0-4FB1-82E4-77A3EA0BF5C0}" type="presParOf" srcId="{3758338C-7423-427E-8EF1-B23A6D4508AD}" destId="{6EC1467F-166B-4509-AE9C-E4390C9F336C}" srcOrd="0" destOrd="0" presId="urn:microsoft.com/office/officeart/2016/7/layout/RepeatingBendingProcessNew"/>
    <dgm:cxn modelId="{49C70B44-7693-43C9-87A9-6FB8D0532A8B}" type="presParOf" srcId="{AA9FB098-50C9-48A7-A67C-D5A39045C94E}" destId="{978F3917-2AD5-41E6-8696-86353597DD5D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A4D768-8071-42A3-99AA-838D456B963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1DB5BB4-FED4-43CB-8D7D-848E8714B06E}">
      <dgm:prSet/>
      <dgm:spPr/>
      <dgm:t>
        <a:bodyPr/>
        <a:lstStyle/>
        <a:p>
          <a:r>
            <a:rPr lang="en-US"/>
            <a:t>What do you know about credit scores?</a:t>
          </a:r>
        </a:p>
      </dgm:t>
    </dgm:pt>
    <dgm:pt modelId="{B92689ED-AA84-4693-BC76-78FDF82AB25F}" type="parTrans" cxnId="{3516EBCC-6F2B-4978-A405-A8AFC92F185C}">
      <dgm:prSet/>
      <dgm:spPr/>
      <dgm:t>
        <a:bodyPr/>
        <a:lstStyle/>
        <a:p>
          <a:endParaRPr lang="en-US"/>
        </a:p>
      </dgm:t>
    </dgm:pt>
    <dgm:pt modelId="{4396552B-D4AC-4B98-ADB4-5A96573FBCCB}" type="sibTrans" cxnId="{3516EBCC-6F2B-4978-A405-A8AFC92F185C}">
      <dgm:prSet/>
      <dgm:spPr/>
      <dgm:t>
        <a:bodyPr/>
        <a:lstStyle/>
        <a:p>
          <a:endParaRPr lang="en-US"/>
        </a:p>
      </dgm:t>
    </dgm:pt>
    <dgm:pt modelId="{E7BA5AF2-4E34-4EB6-BAA3-178B04D88820}">
      <dgm:prSet/>
      <dgm:spPr/>
      <dgm:t>
        <a:bodyPr/>
        <a:lstStyle/>
        <a:p>
          <a:r>
            <a:rPr lang="en-US"/>
            <a:t>Why are they important?</a:t>
          </a:r>
        </a:p>
      </dgm:t>
    </dgm:pt>
    <dgm:pt modelId="{79B5B363-25CB-43A0-A67B-2375A4FFFAF6}" type="parTrans" cxnId="{35AE6B97-E1A3-4D78-9485-A9A41283C178}">
      <dgm:prSet/>
      <dgm:spPr/>
      <dgm:t>
        <a:bodyPr/>
        <a:lstStyle/>
        <a:p>
          <a:endParaRPr lang="en-US"/>
        </a:p>
      </dgm:t>
    </dgm:pt>
    <dgm:pt modelId="{2C1BDD43-710F-4957-827D-59FB99FC86DA}" type="sibTrans" cxnId="{35AE6B97-E1A3-4D78-9485-A9A41283C178}">
      <dgm:prSet/>
      <dgm:spPr/>
      <dgm:t>
        <a:bodyPr/>
        <a:lstStyle/>
        <a:p>
          <a:endParaRPr lang="en-US"/>
        </a:p>
      </dgm:t>
    </dgm:pt>
    <dgm:pt modelId="{580CF7D9-45ED-42FD-8E04-343F4DF6630A}" type="pres">
      <dgm:prSet presAssocID="{F8A4D768-8071-42A3-99AA-838D456B9632}" presName="linear" presStyleCnt="0">
        <dgm:presLayoutVars>
          <dgm:animLvl val="lvl"/>
          <dgm:resizeHandles val="exact"/>
        </dgm:presLayoutVars>
      </dgm:prSet>
      <dgm:spPr/>
    </dgm:pt>
    <dgm:pt modelId="{71465AD6-B65C-4162-8C41-CE7E0EBB15FC}" type="pres">
      <dgm:prSet presAssocID="{41DB5BB4-FED4-43CB-8D7D-848E8714B06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6167FEE-7972-47E4-B2ED-CE3338DF0467}" type="pres">
      <dgm:prSet presAssocID="{4396552B-D4AC-4B98-ADB4-5A96573FBCCB}" presName="spacer" presStyleCnt="0"/>
      <dgm:spPr/>
    </dgm:pt>
    <dgm:pt modelId="{587BB786-8D15-4B7F-A74C-FAC79CC5891C}" type="pres">
      <dgm:prSet presAssocID="{E7BA5AF2-4E34-4EB6-BAA3-178B04D8882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5C91031-C340-4039-B2DC-E0E4C5C09CAA}" type="presOf" srcId="{E7BA5AF2-4E34-4EB6-BAA3-178B04D88820}" destId="{587BB786-8D15-4B7F-A74C-FAC79CC5891C}" srcOrd="0" destOrd="0" presId="urn:microsoft.com/office/officeart/2005/8/layout/vList2"/>
    <dgm:cxn modelId="{35AE6B97-E1A3-4D78-9485-A9A41283C178}" srcId="{F8A4D768-8071-42A3-99AA-838D456B9632}" destId="{E7BA5AF2-4E34-4EB6-BAA3-178B04D88820}" srcOrd="1" destOrd="0" parTransId="{79B5B363-25CB-43A0-A67B-2375A4FFFAF6}" sibTransId="{2C1BDD43-710F-4957-827D-59FB99FC86DA}"/>
    <dgm:cxn modelId="{3516EBCC-6F2B-4978-A405-A8AFC92F185C}" srcId="{F8A4D768-8071-42A3-99AA-838D456B9632}" destId="{41DB5BB4-FED4-43CB-8D7D-848E8714B06E}" srcOrd="0" destOrd="0" parTransId="{B92689ED-AA84-4693-BC76-78FDF82AB25F}" sibTransId="{4396552B-D4AC-4B98-ADB4-5A96573FBCCB}"/>
    <dgm:cxn modelId="{95685DD7-FDF7-41AB-A743-FC5213D62D46}" type="presOf" srcId="{41DB5BB4-FED4-43CB-8D7D-848E8714B06E}" destId="{71465AD6-B65C-4162-8C41-CE7E0EBB15FC}" srcOrd="0" destOrd="0" presId="urn:microsoft.com/office/officeart/2005/8/layout/vList2"/>
    <dgm:cxn modelId="{CB4213E1-650F-49F0-8AF7-C92C27A532F8}" type="presOf" srcId="{F8A4D768-8071-42A3-99AA-838D456B9632}" destId="{580CF7D9-45ED-42FD-8E04-343F4DF6630A}" srcOrd="0" destOrd="0" presId="urn:microsoft.com/office/officeart/2005/8/layout/vList2"/>
    <dgm:cxn modelId="{5F68A514-49CB-4779-9C27-88D24023685A}" type="presParOf" srcId="{580CF7D9-45ED-42FD-8E04-343F4DF6630A}" destId="{71465AD6-B65C-4162-8C41-CE7E0EBB15FC}" srcOrd="0" destOrd="0" presId="urn:microsoft.com/office/officeart/2005/8/layout/vList2"/>
    <dgm:cxn modelId="{AD00F64C-6667-4A1E-B7A4-F75ED1A5B78C}" type="presParOf" srcId="{580CF7D9-45ED-42FD-8E04-343F4DF6630A}" destId="{76167FEE-7972-47E4-B2ED-CE3338DF0467}" srcOrd="1" destOrd="0" presId="urn:microsoft.com/office/officeart/2005/8/layout/vList2"/>
    <dgm:cxn modelId="{D234807F-0CBF-4504-8FE9-9891441088FF}" type="presParOf" srcId="{580CF7D9-45ED-42FD-8E04-343F4DF6630A}" destId="{587BB786-8D15-4B7F-A74C-FAC79CC5891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E9F2BA-AB39-4A94-9695-D9F708583DB0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9F9956-E1AD-4D29-9914-21A86CAE6A1D}">
      <dgm:prSet/>
      <dgm:spPr/>
      <dgm:t>
        <a:bodyPr/>
        <a:lstStyle/>
        <a:p>
          <a:r>
            <a:rPr lang="en-US" dirty="0"/>
            <a:t>Pay your bills on time and in full each month.</a:t>
          </a:r>
        </a:p>
      </dgm:t>
    </dgm:pt>
    <dgm:pt modelId="{901C3F4A-860C-47C5-84FE-8902AD8B50C3}" type="parTrans" cxnId="{1C2A4866-9657-4966-8E55-113125C75EAB}">
      <dgm:prSet/>
      <dgm:spPr/>
      <dgm:t>
        <a:bodyPr/>
        <a:lstStyle/>
        <a:p>
          <a:endParaRPr lang="en-US"/>
        </a:p>
      </dgm:t>
    </dgm:pt>
    <dgm:pt modelId="{6276A594-6DEE-44D3-9D4E-065EC50D5D1D}" type="sibTrans" cxnId="{1C2A4866-9657-4966-8E55-113125C75EAB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79E1857E-2833-4A89-BB56-4791FB9FB71B}">
      <dgm:prSet/>
      <dgm:spPr/>
      <dgm:t>
        <a:bodyPr/>
        <a:lstStyle/>
        <a:p>
          <a:r>
            <a:rPr lang="en-US"/>
            <a:t>Don’t use your entire credit limit</a:t>
          </a:r>
        </a:p>
      </dgm:t>
    </dgm:pt>
    <dgm:pt modelId="{4FD73F30-4800-40E7-A2DF-BA196634A178}" type="parTrans" cxnId="{0303B421-946B-4AFF-9DF5-6AE294BB30B0}">
      <dgm:prSet/>
      <dgm:spPr/>
      <dgm:t>
        <a:bodyPr/>
        <a:lstStyle/>
        <a:p>
          <a:endParaRPr lang="en-US"/>
        </a:p>
      </dgm:t>
    </dgm:pt>
    <dgm:pt modelId="{41EBFD4D-928F-4652-89EE-B7F35022FB59}" type="sibTrans" cxnId="{0303B421-946B-4AFF-9DF5-6AE294BB30B0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F8AE4726-18BA-4478-AC66-569813B97445}">
      <dgm:prSet/>
      <dgm:spPr/>
      <dgm:t>
        <a:bodyPr/>
        <a:lstStyle/>
        <a:p>
          <a:r>
            <a:rPr lang="en-US"/>
            <a:t>Start using credit responsibly at a young age. Get a credit card and pay it off each month.</a:t>
          </a:r>
        </a:p>
      </dgm:t>
    </dgm:pt>
    <dgm:pt modelId="{D0C9D575-BD39-412B-BE80-6583DC05A767}" type="parTrans" cxnId="{0BB4F2CA-E411-488A-9237-7B6B17F59A6B}">
      <dgm:prSet/>
      <dgm:spPr/>
      <dgm:t>
        <a:bodyPr/>
        <a:lstStyle/>
        <a:p>
          <a:endParaRPr lang="en-US"/>
        </a:p>
      </dgm:t>
    </dgm:pt>
    <dgm:pt modelId="{57663FF1-F816-4FC4-B0DA-A4BB2DB00758}" type="sibTrans" cxnId="{0BB4F2CA-E411-488A-9237-7B6B17F59A6B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68BE929E-9EFD-48F9-8208-EA62C2A5E17E}">
      <dgm:prSet/>
      <dgm:spPr/>
      <dgm:t>
        <a:bodyPr/>
        <a:lstStyle/>
        <a:p>
          <a:r>
            <a:rPr lang="en-US"/>
            <a:t>Limit the number of credit cards and charge accounts you have. </a:t>
          </a:r>
        </a:p>
      </dgm:t>
    </dgm:pt>
    <dgm:pt modelId="{E27A5BAA-DBC1-4F8C-B751-35AB92F93075}" type="parTrans" cxnId="{380E6CE7-BCDE-46FF-B747-1B5C3D4C74E3}">
      <dgm:prSet/>
      <dgm:spPr/>
      <dgm:t>
        <a:bodyPr/>
        <a:lstStyle/>
        <a:p>
          <a:endParaRPr lang="en-US"/>
        </a:p>
      </dgm:t>
    </dgm:pt>
    <dgm:pt modelId="{A8A64461-3A08-4BC2-AE3B-4650D373A94F}" type="sibTrans" cxnId="{380E6CE7-BCDE-46FF-B747-1B5C3D4C74E3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E187968B-8F73-4EC1-866B-9BA0AC2FCCBA}" type="pres">
      <dgm:prSet presAssocID="{0AE9F2BA-AB39-4A94-9695-D9F708583DB0}" presName="Name0" presStyleCnt="0">
        <dgm:presLayoutVars>
          <dgm:animLvl val="lvl"/>
          <dgm:resizeHandles val="exact"/>
        </dgm:presLayoutVars>
      </dgm:prSet>
      <dgm:spPr/>
    </dgm:pt>
    <dgm:pt modelId="{E52C0AA7-F6CF-49AF-BD8D-EED562A7D6C4}" type="pres">
      <dgm:prSet presAssocID="{519F9956-E1AD-4D29-9914-21A86CAE6A1D}" presName="compositeNode" presStyleCnt="0">
        <dgm:presLayoutVars>
          <dgm:bulletEnabled val="1"/>
        </dgm:presLayoutVars>
      </dgm:prSet>
      <dgm:spPr/>
    </dgm:pt>
    <dgm:pt modelId="{3EC9E10B-379D-4123-8627-BABD42386AC1}" type="pres">
      <dgm:prSet presAssocID="{519F9956-E1AD-4D29-9914-21A86CAE6A1D}" presName="bgRect" presStyleLbl="bgAccFollowNode1" presStyleIdx="0" presStyleCnt="4"/>
      <dgm:spPr/>
    </dgm:pt>
    <dgm:pt modelId="{EE974404-445C-453B-924A-04DAA0E2536C}" type="pres">
      <dgm:prSet presAssocID="{6276A594-6DEE-44D3-9D4E-065EC50D5D1D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D348C018-02B3-48BF-90E6-D6A9798362EB}" type="pres">
      <dgm:prSet presAssocID="{519F9956-E1AD-4D29-9914-21A86CAE6A1D}" presName="bottomLine" presStyleLbl="alignNode1" presStyleIdx="1" presStyleCnt="8">
        <dgm:presLayoutVars/>
      </dgm:prSet>
      <dgm:spPr/>
    </dgm:pt>
    <dgm:pt modelId="{6BE510E4-7264-4C55-82A9-11FB77B49B01}" type="pres">
      <dgm:prSet presAssocID="{519F9956-E1AD-4D29-9914-21A86CAE6A1D}" presName="nodeText" presStyleLbl="bgAccFollowNode1" presStyleIdx="0" presStyleCnt="4">
        <dgm:presLayoutVars>
          <dgm:bulletEnabled val="1"/>
        </dgm:presLayoutVars>
      </dgm:prSet>
      <dgm:spPr/>
    </dgm:pt>
    <dgm:pt modelId="{33410794-8531-45B9-9A71-68E145D9FCB4}" type="pres">
      <dgm:prSet presAssocID="{6276A594-6DEE-44D3-9D4E-065EC50D5D1D}" presName="sibTrans" presStyleCnt="0"/>
      <dgm:spPr/>
    </dgm:pt>
    <dgm:pt modelId="{CF51DBB0-4AE3-4D13-8BA3-EDCC11C84C24}" type="pres">
      <dgm:prSet presAssocID="{79E1857E-2833-4A89-BB56-4791FB9FB71B}" presName="compositeNode" presStyleCnt="0">
        <dgm:presLayoutVars>
          <dgm:bulletEnabled val="1"/>
        </dgm:presLayoutVars>
      </dgm:prSet>
      <dgm:spPr/>
    </dgm:pt>
    <dgm:pt modelId="{D4BDCDD9-31DC-4009-BCD9-14224808721A}" type="pres">
      <dgm:prSet presAssocID="{79E1857E-2833-4A89-BB56-4791FB9FB71B}" presName="bgRect" presStyleLbl="bgAccFollowNode1" presStyleIdx="1" presStyleCnt="4"/>
      <dgm:spPr/>
    </dgm:pt>
    <dgm:pt modelId="{C10EC356-8C37-428B-8D3A-4DB32F068349}" type="pres">
      <dgm:prSet presAssocID="{41EBFD4D-928F-4652-89EE-B7F35022FB59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452DACDD-C6BF-463D-9A02-D53EC4D4CCA9}" type="pres">
      <dgm:prSet presAssocID="{79E1857E-2833-4A89-BB56-4791FB9FB71B}" presName="bottomLine" presStyleLbl="alignNode1" presStyleIdx="3" presStyleCnt="8">
        <dgm:presLayoutVars/>
      </dgm:prSet>
      <dgm:spPr/>
    </dgm:pt>
    <dgm:pt modelId="{CE4FDB2F-0B3A-4947-AA48-ED0D888B88A0}" type="pres">
      <dgm:prSet presAssocID="{79E1857E-2833-4A89-BB56-4791FB9FB71B}" presName="nodeText" presStyleLbl="bgAccFollowNode1" presStyleIdx="1" presStyleCnt="4">
        <dgm:presLayoutVars>
          <dgm:bulletEnabled val="1"/>
        </dgm:presLayoutVars>
      </dgm:prSet>
      <dgm:spPr/>
    </dgm:pt>
    <dgm:pt modelId="{D99D974F-F7A5-49C8-902A-B1F35B63B01F}" type="pres">
      <dgm:prSet presAssocID="{41EBFD4D-928F-4652-89EE-B7F35022FB59}" presName="sibTrans" presStyleCnt="0"/>
      <dgm:spPr/>
    </dgm:pt>
    <dgm:pt modelId="{0D086A0D-0A32-4FAF-966C-AC0D7BC75A4A}" type="pres">
      <dgm:prSet presAssocID="{F8AE4726-18BA-4478-AC66-569813B97445}" presName="compositeNode" presStyleCnt="0">
        <dgm:presLayoutVars>
          <dgm:bulletEnabled val="1"/>
        </dgm:presLayoutVars>
      </dgm:prSet>
      <dgm:spPr/>
    </dgm:pt>
    <dgm:pt modelId="{A85FB383-CF53-4203-87A2-1ACA085D67EF}" type="pres">
      <dgm:prSet presAssocID="{F8AE4726-18BA-4478-AC66-569813B97445}" presName="bgRect" presStyleLbl="bgAccFollowNode1" presStyleIdx="2" presStyleCnt="4"/>
      <dgm:spPr/>
    </dgm:pt>
    <dgm:pt modelId="{417AE500-023C-4DA4-82A2-803D7FB56D97}" type="pres">
      <dgm:prSet presAssocID="{57663FF1-F816-4FC4-B0DA-A4BB2DB00758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B24CF0E4-4063-4358-9274-286911D74259}" type="pres">
      <dgm:prSet presAssocID="{F8AE4726-18BA-4478-AC66-569813B97445}" presName="bottomLine" presStyleLbl="alignNode1" presStyleIdx="5" presStyleCnt="8">
        <dgm:presLayoutVars/>
      </dgm:prSet>
      <dgm:spPr/>
    </dgm:pt>
    <dgm:pt modelId="{F894944B-4785-465F-9943-5D02C16ED3D2}" type="pres">
      <dgm:prSet presAssocID="{F8AE4726-18BA-4478-AC66-569813B97445}" presName="nodeText" presStyleLbl="bgAccFollowNode1" presStyleIdx="2" presStyleCnt="4">
        <dgm:presLayoutVars>
          <dgm:bulletEnabled val="1"/>
        </dgm:presLayoutVars>
      </dgm:prSet>
      <dgm:spPr/>
    </dgm:pt>
    <dgm:pt modelId="{52521209-BD54-4D81-B08C-B0C18207E7E0}" type="pres">
      <dgm:prSet presAssocID="{57663FF1-F816-4FC4-B0DA-A4BB2DB00758}" presName="sibTrans" presStyleCnt="0"/>
      <dgm:spPr/>
    </dgm:pt>
    <dgm:pt modelId="{D9957927-A1D8-4EC5-95AF-6E6413FBDDE9}" type="pres">
      <dgm:prSet presAssocID="{68BE929E-9EFD-48F9-8208-EA62C2A5E17E}" presName="compositeNode" presStyleCnt="0">
        <dgm:presLayoutVars>
          <dgm:bulletEnabled val="1"/>
        </dgm:presLayoutVars>
      </dgm:prSet>
      <dgm:spPr/>
    </dgm:pt>
    <dgm:pt modelId="{21F522CB-C428-4DDC-BBB1-89BDBED3DD40}" type="pres">
      <dgm:prSet presAssocID="{68BE929E-9EFD-48F9-8208-EA62C2A5E17E}" presName="bgRect" presStyleLbl="bgAccFollowNode1" presStyleIdx="3" presStyleCnt="4"/>
      <dgm:spPr/>
    </dgm:pt>
    <dgm:pt modelId="{21EB440F-EB9D-4397-A066-8EB96FB934B7}" type="pres">
      <dgm:prSet presAssocID="{A8A64461-3A08-4BC2-AE3B-4650D373A94F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7343EA3E-D3C6-4D3F-A2CF-CF0847C3910F}" type="pres">
      <dgm:prSet presAssocID="{68BE929E-9EFD-48F9-8208-EA62C2A5E17E}" presName="bottomLine" presStyleLbl="alignNode1" presStyleIdx="7" presStyleCnt="8">
        <dgm:presLayoutVars/>
      </dgm:prSet>
      <dgm:spPr/>
    </dgm:pt>
    <dgm:pt modelId="{657B303C-457F-4DDB-9F00-5C8E170FA7A0}" type="pres">
      <dgm:prSet presAssocID="{68BE929E-9EFD-48F9-8208-EA62C2A5E17E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D9AE1A0A-C1B8-4E82-8984-253C5C6D5A2E}" type="presOf" srcId="{F8AE4726-18BA-4478-AC66-569813B97445}" destId="{F894944B-4785-465F-9943-5D02C16ED3D2}" srcOrd="1" destOrd="0" presId="urn:microsoft.com/office/officeart/2016/7/layout/BasicLinearProcessNumbered"/>
    <dgm:cxn modelId="{5E73B910-7F8E-4436-8B82-D9BE79D73F68}" type="presOf" srcId="{6276A594-6DEE-44D3-9D4E-065EC50D5D1D}" destId="{EE974404-445C-453B-924A-04DAA0E2536C}" srcOrd="0" destOrd="0" presId="urn:microsoft.com/office/officeart/2016/7/layout/BasicLinearProcessNumbered"/>
    <dgm:cxn modelId="{0303B421-946B-4AFF-9DF5-6AE294BB30B0}" srcId="{0AE9F2BA-AB39-4A94-9695-D9F708583DB0}" destId="{79E1857E-2833-4A89-BB56-4791FB9FB71B}" srcOrd="1" destOrd="0" parTransId="{4FD73F30-4800-40E7-A2DF-BA196634A178}" sibTransId="{41EBFD4D-928F-4652-89EE-B7F35022FB59}"/>
    <dgm:cxn modelId="{AD6F3634-C0A9-4B25-BC6C-D57AC2F2914F}" type="presOf" srcId="{0AE9F2BA-AB39-4A94-9695-D9F708583DB0}" destId="{E187968B-8F73-4EC1-866B-9BA0AC2FCCBA}" srcOrd="0" destOrd="0" presId="urn:microsoft.com/office/officeart/2016/7/layout/BasicLinearProcessNumbered"/>
    <dgm:cxn modelId="{0A4D7862-134D-493B-828E-7472B951D45B}" type="presOf" srcId="{79E1857E-2833-4A89-BB56-4791FB9FB71B}" destId="{D4BDCDD9-31DC-4009-BCD9-14224808721A}" srcOrd="0" destOrd="0" presId="urn:microsoft.com/office/officeart/2016/7/layout/BasicLinearProcessNumbered"/>
    <dgm:cxn modelId="{1C2A4866-9657-4966-8E55-113125C75EAB}" srcId="{0AE9F2BA-AB39-4A94-9695-D9F708583DB0}" destId="{519F9956-E1AD-4D29-9914-21A86CAE6A1D}" srcOrd="0" destOrd="0" parTransId="{901C3F4A-860C-47C5-84FE-8902AD8B50C3}" sibTransId="{6276A594-6DEE-44D3-9D4E-065EC50D5D1D}"/>
    <dgm:cxn modelId="{41934B79-B482-4C9C-9744-C333F08AE96E}" type="presOf" srcId="{519F9956-E1AD-4D29-9914-21A86CAE6A1D}" destId="{6BE510E4-7264-4C55-82A9-11FB77B49B01}" srcOrd="1" destOrd="0" presId="urn:microsoft.com/office/officeart/2016/7/layout/BasicLinearProcessNumbered"/>
    <dgm:cxn modelId="{21D05D7A-3E8A-4DAB-8A00-A6107DA732F3}" type="presOf" srcId="{A8A64461-3A08-4BC2-AE3B-4650D373A94F}" destId="{21EB440F-EB9D-4397-A066-8EB96FB934B7}" srcOrd="0" destOrd="0" presId="urn:microsoft.com/office/officeart/2016/7/layout/BasicLinearProcessNumbered"/>
    <dgm:cxn modelId="{FA3E6C87-99B3-4082-B4CA-DF8B2CCF8DC1}" type="presOf" srcId="{68BE929E-9EFD-48F9-8208-EA62C2A5E17E}" destId="{21F522CB-C428-4DDC-BBB1-89BDBED3DD40}" srcOrd="0" destOrd="0" presId="urn:microsoft.com/office/officeart/2016/7/layout/BasicLinearProcessNumbered"/>
    <dgm:cxn modelId="{16F65EAC-46DB-455F-B3D5-FD41F33B0BA9}" type="presOf" srcId="{79E1857E-2833-4A89-BB56-4791FB9FB71B}" destId="{CE4FDB2F-0B3A-4947-AA48-ED0D888B88A0}" srcOrd="1" destOrd="0" presId="urn:microsoft.com/office/officeart/2016/7/layout/BasicLinearProcessNumbered"/>
    <dgm:cxn modelId="{4C7DD2AC-E484-4D1A-B1EB-7295AB9A91B0}" type="presOf" srcId="{57663FF1-F816-4FC4-B0DA-A4BB2DB00758}" destId="{417AE500-023C-4DA4-82A2-803D7FB56D97}" srcOrd="0" destOrd="0" presId="urn:microsoft.com/office/officeart/2016/7/layout/BasicLinearProcessNumbered"/>
    <dgm:cxn modelId="{3FE4EAC1-0092-4B56-9059-469AEF94C6DB}" type="presOf" srcId="{41EBFD4D-928F-4652-89EE-B7F35022FB59}" destId="{C10EC356-8C37-428B-8D3A-4DB32F068349}" srcOrd="0" destOrd="0" presId="urn:microsoft.com/office/officeart/2016/7/layout/BasicLinearProcessNumbered"/>
    <dgm:cxn modelId="{0BB4F2CA-E411-488A-9237-7B6B17F59A6B}" srcId="{0AE9F2BA-AB39-4A94-9695-D9F708583DB0}" destId="{F8AE4726-18BA-4478-AC66-569813B97445}" srcOrd="2" destOrd="0" parTransId="{D0C9D575-BD39-412B-BE80-6583DC05A767}" sibTransId="{57663FF1-F816-4FC4-B0DA-A4BB2DB00758}"/>
    <dgm:cxn modelId="{F3B09CE3-BF45-45E6-99ED-08F01A077EA9}" type="presOf" srcId="{68BE929E-9EFD-48F9-8208-EA62C2A5E17E}" destId="{657B303C-457F-4DDB-9F00-5C8E170FA7A0}" srcOrd="1" destOrd="0" presId="urn:microsoft.com/office/officeart/2016/7/layout/BasicLinearProcessNumbered"/>
    <dgm:cxn modelId="{380E6CE7-BCDE-46FF-B747-1B5C3D4C74E3}" srcId="{0AE9F2BA-AB39-4A94-9695-D9F708583DB0}" destId="{68BE929E-9EFD-48F9-8208-EA62C2A5E17E}" srcOrd="3" destOrd="0" parTransId="{E27A5BAA-DBC1-4F8C-B751-35AB92F93075}" sibTransId="{A8A64461-3A08-4BC2-AE3B-4650D373A94F}"/>
    <dgm:cxn modelId="{63C978F1-6C1C-49BC-A156-9236BEF0ABB6}" type="presOf" srcId="{F8AE4726-18BA-4478-AC66-569813B97445}" destId="{A85FB383-CF53-4203-87A2-1ACA085D67EF}" srcOrd="0" destOrd="0" presId="urn:microsoft.com/office/officeart/2016/7/layout/BasicLinearProcessNumbered"/>
    <dgm:cxn modelId="{0D8CFAF2-07BC-42F8-8090-262F6769C284}" type="presOf" srcId="{519F9956-E1AD-4D29-9914-21A86CAE6A1D}" destId="{3EC9E10B-379D-4123-8627-BABD42386AC1}" srcOrd="0" destOrd="0" presId="urn:microsoft.com/office/officeart/2016/7/layout/BasicLinearProcessNumbered"/>
    <dgm:cxn modelId="{210D1D00-5778-4D08-BCA4-811D3FC2678A}" type="presParOf" srcId="{E187968B-8F73-4EC1-866B-9BA0AC2FCCBA}" destId="{E52C0AA7-F6CF-49AF-BD8D-EED562A7D6C4}" srcOrd="0" destOrd="0" presId="urn:microsoft.com/office/officeart/2016/7/layout/BasicLinearProcessNumbered"/>
    <dgm:cxn modelId="{5503BFF9-23FD-43EF-8AFE-D810117203AB}" type="presParOf" srcId="{E52C0AA7-F6CF-49AF-BD8D-EED562A7D6C4}" destId="{3EC9E10B-379D-4123-8627-BABD42386AC1}" srcOrd="0" destOrd="0" presId="urn:microsoft.com/office/officeart/2016/7/layout/BasicLinearProcessNumbered"/>
    <dgm:cxn modelId="{22850456-7997-4F27-9DD6-C2D10840F6CF}" type="presParOf" srcId="{E52C0AA7-F6CF-49AF-BD8D-EED562A7D6C4}" destId="{EE974404-445C-453B-924A-04DAA0E2536C}" srcOrd="1" destOrd="0" presId="urn:microsoft.com/office/officeart/2016/7/layout/BasicLinearProcessNumbered"/>
    <dgm:cxn modelId="{0FDA06C8-051D-4EC0-8FA1-29903DF1EEC1}" type="presParOf" srcId="{E52C0AA7-F6CF-49AF-BD8D-EED562A7D6C4}" destId="{D348C018-02B3-48BF-90E6-D6A9798362EB}" srcOrd="2" destOrd="0" presId="urn:microsoft.com/office/officeart/2016/7/layout/BasicLinearProcessNumbered"/>
    <dgm:cxn modelId="{9AB7171A-FC94-44B5-81C5-080B5F695942}" type="presParOf" srcId="{E52C0AA7-F6CF-49AF-BD8D-EED562A7D6C4}" destId="{6BE510E4-7264-4C55-82A9-11FB77B49B01}" srcOrd="3" destOrd="0" presId="urn:microsoft.com/office/officeart/2016/7/layout/BasicLinearProcessNumbered"/>
    <dgm:cxn modelId="{D3CF228C-951A-4968-9B36-593533FB7A40}" type="presParOf" srcId="{E187968B-8F73-4EC1-866B-9BA0AC2FCCBA}" destId="{33410794-8531-45B9-9A71-68E145D9FCB4}" srcOrd="1" destOrd="0" presId="urn:microsoft.com/office/officeart/2016/7/layout/BasicLinearProcessNumbered"/>
    <dgm:cxn modelId="{9B89F67C-CEA8-4CC8-82AA-063977C7B23D}" type="presParOf" srcId="{E187968B-8F73-4EC1-866B-9BA0AC2FCCBA}" destId="{CF51DBB0-4AE3-4D13-8BA3-EDCC11C84C24}" srcOrd="2" destOrd="0" presId="urn:microsoft.com/office/officeart/2016/7/layout/BasicLinearProcessNumbered"/>
    <dgm:cxn modelId="{859B5539-3941-479E-BBC5-A5811908A683}" type="presParOf" srcId="{CF51DBB0-4AE3-4D13-8BA3-EDCC11C84C24}" destId="{D4BDCDD9-31DC-4009-BCD9-14224808721A}" srcOrd="0" destOrd="0" presId="urn:microsoft.com/office/officeart/2016/7/layout/BasicLinearProcessNumbered"/>
    <dgm:cxn modelId="{21A45C56-7527-47F1-9A13-F8B7FE25AA15}" type="presParOf" srcId="{CF51DBB0-4AE3-4D13-8BA3-EDCC11C84C24}" destId="{C10EC356-8C37-428B-8D3A-4DB32F068349}" srcOrd="1" destOrd="0" presId="urn:microsoft.com/office/officeart/2016/7/layout/BasicLinearProcessNumbered"/>
    <dgm:cxn modelId="{EB47F0B0-421A-48CB-B15F-7FA56C50B5AA}" type="presParOf" srcId="{CF51DBB0-4AE3-4D13-8BA3-EDCC11C84C24}" destId="{452DACDD-C6BF-463D-9A02-D53EC4D4CCA9}" srcOrd="2" destOrd="0" presId="urn:microsoft.com/office/officeart/2016/7/layout/BasicLinearProcessNumbered"/>
    <dgm:cxn modelId="{1FEFD5FE-0ADF-4A53-AEFF-F2DDB3216546}" type="presParOf" srcId="{CF51DBB0-4AE3-4D13-8BA3-EDCC11C84C24}" destId="{CE4FDB2F-0B3A-4947-AA48-ED0D888B88A0}" srcOrd="3" destOrd="0" presId="urn:microsoft.com/office/officeart/2016/7/layout/BasicLinearProcessNumbered"/>
    <dgm:cxn modelId="{8F3F94E7-7D10-4208-B433-862D4C5679F4}" type="presParOf" srcId="{E187968B-8F73-4EC1-866B-9BA0AC2FCCBA}" destId="{D99D974F-F7A5-49C8-902A-B1F35B63B01F}" srcOrd="3" destOrd="0" presId="urn:microsoft.com/office/officeart/2016/7/layout/BasicLinearProcessNumbered"/>
    <dgm:cxn modelId="{A409E612-2D5A-43B6-963A-DD3A88740121}" type="presParOf" srcId="{E187968B-8F73-4EC1-866B-9BA0AC2FCCBA}" destId="{0D086A0D-0A32-4FAF-966C-AC0D7BC75A4A}" srcOrd="4" destOrd="0" presId="urn:microsoft.com/office/officeart/2016/7/layout/BasicLinearProcessNumbered"/>
    <dgm:cxn modelId="{D02AD77A-330B-4FD7-B477-605E4A8256B5}" type="presParOf" srcId="{0D086A0D-0A32-4FAF-966C-AC0D7BC75A4A}" destId="{A85FB383-CF53-4203-87A2-1ACA085D67EF}" srcOrd="0" destOrd="0" presId="urn:microsoft.com/office/officeart/2016/7/layout/BasicLinearProcessNumbered"/>
    <dgm:cxn modelId="{D03E8B82-B354-4617-86DD-AB0ECFF09512}" type="presParOf" srcId="{0D086A0D-0A32-4FAF-966C-AC0D7BC75A4A}" destId="{417AE500-023C-4DA4-82A2-803D7FB56D97}" srcOrd="1" destOrd="0" presId="urn:microsoft.com/office/officeart/2016/7/layout/BasicLinearProcessNumbered"/>
    <dgm:cxn modelId="{4789229A-34E2-4F72-B1B5-8A48E0EF667D}" type="presParOf" srcId="{0D086A0D-0A32-4FAF-966C-AC0D7BC75A4A}" destId="{B24CF0E4-4063-4358-9274-286911D74259}" srcOrd="2" destOrd="0" presId="urn:microsoft.com/office/officeart/2016/7/layout/BasicLinearProcessNumbered"/>
    <dgm:cxn modelId="{F79A0147-7FBD-4155-A1F3-12AB365C8A9E}" type="presParOf" srcId="{0D086A0D-0A32-4FAF-966C-AC0D7BC75A4A}" destId="{F894944B-4785-465F-9943-5D02C16ED3D2}" srcOrd="3" destOrd="0" presId="urn:microsoft.com/office/officeart/2016/7/layout/BasicLinearProcessNumbered"/>
    <dgm:cxn modelId="{CCB92D57-DE40-47C0-BBAE-90FE4F1E2918}" type="presParOf" srcId="{E187968B-8F73-4EC1-866B-9BA0AC2FCCBA}" destId="{52521209-BD54-4D81-B08C-B0C18207E7E0}" srcOrd="5" destOrd="0" presId="urn:microsoft.com/office/officeart/2016/7/layout/BasicLinearProcessNumbered"/>
    <dgm:cxn modelId="{513AAF3D-B87C-43C5-9BBD-2E8513508F64}" type="presParOf" srcId="{E187968B-8F73-4EC1-866B-9BA0AC2FCCBA}" destId="{D9957927-A1D8-4EC5-95AF-6E6413FBDDE9}" srcOrd="6" destOrd="0" presId="urn:microsoft.com/office/officeart/2016/7/layout/BasicLinearProcessNumbered"/>
    <dgm:cxn modelId="{E587471E-713D-4A4A-9F78-161EE3C48F9E}" type="presParOf" srcId="{D9957927-A1D8-4EC5-95AF-6E6413FBDDE9}" destId="{21F522CB-C428-4DDC-BBB1-89BDBED3DD40}" srcOrd="0" destOrd="0" presId="urn:microsoft.com/office/officeart/2016/7/layout/BasicLinearProcessNumbered"/>
    <dgm:cxn modelId="{FAA931A6-AA3C-462D-96D4-BC70B89E722B}" type="presParOf" srcId="{D9957927-A1D8-4EC5-95AF-6E6413FBDDE9}" destId="{21EB440F-EB9D-4397-A066-8EB96FB934B7}" srcOrd="1" destOrd="0" presId="urn:microsoft.com/office/officeart/2016/7/layout/BasicLinearProcessNumbered"/>
    <dgm:cxn modelId="{E829ED2E-C7C2-4E61-9275-F93273637BD3}" type="presParOf" srcId="{D9957927-A1D8-4EC5-95AF-6E6413FBDDE9}" destId="{7343EA3E-D3C6-4D3F-A2CF-CF0847C3910F}" srcOrd="2" destOrd="0" presId="urn:microsoft.com/office/officeart/2016/7/layout/BasicLinearProcessNumbered"/>
    <dgm:cxn modelId="{0996AE12-C25A-4D33-9641-2B088D6F9846}" type="presParOf" srcId="{D9957927-A1D8-4EC5-95AF-6E6413FBDDE9}" destId="{657B303C-457F-4DDB-9F00-5C8E170FA7A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796D21-8A85-4685-B02D-B11F9D1C29C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54B15B2-C028-4F0D-A054-D632206A7B8E}">
      <dgm:prSet/>
      <dgm:spPr/>
      <dgm:t>
        <a:bodyPr/>
        <a:lstStyle/>
        <a:p>
          <a:pPr>
            <a:defRPr cap="all"/>
          </a:pPr>
          <a:r>
            <a:rPr lang="en-US"/>
            <a:t>Paying for your education</a:t>
          </a:r>
        </a:p>
      </dgm:t>
    </dgm:pt>
    <dgm:pt modelId="{7D27CCA7-3C65-4262-B2F6-9AE943AD951C}" type="parTrans" cxnId="{18EFE8CE-17B3-4D6D-A5A2-BDC90846D592}">
      <dgm:prSet/>
      <dgm:spPr/>
      <dgm:t>
        <a:bodyPr/>
        <a:lstStyle/>
        <a:p>
          <a:endParaRPr lang="en-US"/>
        </a:p>
      </dgm:t>
    </dgm:pt>
    <dgm:pt modelId="{49F4F3EA-8544-48DD-99CF-2F2063A61B14}" type="sibTrans" cxnId="{18EFE8CE-17B3-4D6D-A5A2-BDC90846D592}">
      <dgm:prSet/>
      <dgm:spPr/>
      <dgm:t>
        <a:bodyPr/>
        <a:lstStyle/>
        <a:p>
          <a:endParaRPr lang="en-US"/>
        </a:p>
      </dgm:t>
    </dgm:pt>
    <dgm:pt modelId="{A906BB77-BBD0-4F3C-83E5-6E2AAA8C44C8}">
      <dgm:prSet/>
      <dgm:spPr/>
      <dgm:t>
        <a:bodyPr/>
        <a:lstStyle/>
        <a:p>
          <a:pPr>
            <a:defRPr cap="all"/>
          </a:pPr>
          <a:r>
            <a:rPr lang="en-US"/>
            <a:t>Purchasing a home</a:t>
          </a:r>
        </a:p>
      </dgm:t>
    </dgm:pt>
    <dgm:pt modelId="{D9EDDFC0-1F32-4796-8934-BD766F05718C}" type="parTrans" cxnId="{8D0C534D-2A89-4369-9D95-809B0A3292D9}">
      <dgm:prSet/>
      <dgm:spPr/>
      <dgm:t>
        <a:bodyPr/>
        <a:lstStyle/>
        <a:p>
          <a:endParaRPr lang="en-US"/>
        </a:p>
      </dgm:t>
    </dgm:pt>
    <dgm:pt modelId="{72C2FB61-F8F3-4A59-9407-B20209FB1056}" type="sibTrans" cxnId="{8D0C534D-2A89-4369-9D95-809B0A3292D9}">
      <dgm:prSet/>
      <dgm:spPr/>
      <dgm:t>
        <a:bodyPr/>
        <a:lstStyle/>
        <a:p>
          <a:endParaRPr lang="en-US"/>
        </a:p>
      </dgm:t>
    </dgm:pt>
    <dgm:pt modelId="{27D4A36F-91CB-4D16-B6B4-1DF9BE010978}">
      <dgm:prSet/>
      <dgm:spPr/>
      <dgm:t>
        <a:bodyPr/>
        <a:lstStyle/>
        <a:p>
          <a:pPr>
            <a:defRPr cap="all"/>
          </a:pPr>
          <a:r>
            <a:rPr lang="en-US"/>
            <a:t>These assets retain value and lead to increased wealth over time. </a:t>
          </a:r>
        </a:p>
      </dgm:t>
    </dgm:pt>
    <dgm:pt modelId="{A15074F5-1EF2-4BB3-96B4-2F7726262304}" type="parTrans" cxnId="{1A8D0600-1FDA-457F-A31E-7C0D6878A8AD}">
      <dgm:prSet/>
      <dgm:spPr/>
      <dgm:t>
        <a:bodyPr/>
        <a:lstStyle/>
        <a:p>
          <a:endParaRPr lang="en-US"/>
        </a:p>
      </dgm:t>
    </dgm:pt>
    <dgm:pt modelId="{CA16E506-45C9-48B5-84BB-C5E048861A9A}" type="sibTrans" cxnId="{1A8D0600-1FDA-457F-A31E-7C0D6878A8AD}">
      <dgm:prSet/>
      <dgm:spPr/>
      <dgm:t>
        <a:bodyPr/>
        <a:lstStyle/>
        <a:p>
          <a:endParaRPr lang="en-US"/>
        </a:p>
      </dgm:t>
    </dgm:pt>
    <dgm:pt modelId="{DB1D97A8-6598-4ED8-AA31-A5D358BECB54}" type="pres">
      <dgm:prSet presAssocID="{08796D21-8A85-4685-B02D-B11F9D1C29CB}" presName="root" presStyleCnt="0">
        <dgm:presLayoutVars>
          <dgm:dir/>
          <dgm:resizeHandles val="exact"/>
        </dgm:presLayoutVars>
      </dgm:prSet>
      <dgm:spPr/>
    </dgm:pt>
    <dgm:pt modelId="{30879BCC-167F-470A-8D7E-50B9FDD645B3}" type="pres">
      <dgm:prSet presAssocID="{A54B15B2-C028-4F0D-A054-D632206A7B8E}" presName="compNode" presStyleCnt="0"/>
      <dgm:spPr/>
    </dgm:pt>
    <dgm:pt modelId="{400563D2-022E-4C2C-9BEF-D72A43487F27}" type="pres">
      <dgm:prSet presAssocID="{A54B15B2-C028-4F0D-A054-D632206A7B8E}" presName="iconBgRect" presStyleLbl="bgShp" presStyleIdx="0" presStyleCnt="3"/>
      <dgm:spPr/>
    </dgm:pt>
    <dgm:pt modelId="{1EF70241-FB0B-40F1-8D6C-CE9F34251673}" type="pres">
      <dgm:prSet presAssocID="{A54B15B2-C028-4F0D-A054-D632206A7B8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5931E58-F6C3-4BB5-8C00-188785A9C3F2}" type="pres">
      <dgm:prSet presAssocID="{A54B15B2-C028-4F0D-A054-D632206A7B8E}" presName="spaceRect" presStyleCnt="0"/>
      <dgm:spPr/>
    </dgm:pt>
    <dgm:pt modelId="{A6A95EE6-30AD-4A06-AC5B-80527F5C3EA6}" type="pres">
      <dgm:prSet presAssocID="{A54B15B2-C028-4F0D-A054-D632206A7B8E}" presName="textRect" presStyleLbl="revTx" presStyleIdx="0" presStyleCnt="3">
        <dgm:presLayoutVars>
          <dgm:chMax val="1"/>
          <dgm:chPref val="1"/>
        </dgm:presLayoutVars>
      </dgm:prSet>
      <dgm:spPr/>
    </dgm:pt>
    <dgm:pt modelId="{616BA743-F3CE-47FD-8F0D-3A677E29D990}" type="pres">
      <dgm:prSet presAssocID="{49F4F3EA-8544-48DD-99CF-2F2063A61B14}" presName="sibTrans" presStyleCnt="0"/>
      <dgm:spPr/>
    </dgm:pt>
    <dgm:pt modelId="{929B0581-8D9E-42D4-87F2-BD0B2E9210F2}" type="pres">
      <dgm:prSet presAssocID="{A906BB77-BBD0-4F3C-83E5-6E2AAA8C44C8}" presName="compNode" presStyleCnt="0"/>
      <dgm:spPr/>
    </dgm:pt>
    <dgm:pt modelId="{3B0D0BEB-85E4-4FA1-BDCA-ED1C9D689EFF}" type="pres">
      <dgm:prSet presAssocID="{A906BB77-BBD0-4F3C-83E5-6E2AAA8C44C8}" presName="iconBgRect" presStyleLbl="bgShp" presStyleIdx="1" presStyleCnt="3"/>
      <dgm:spPr/>
    </dgm:pt>
    <dgm:pt modelId="{3E16C3C7-B3DB-4ACB-AA17-3B399CA5AB70}" type="pres">
      <dgm:prSet presAssocID="{A906BB77-BBD0-4F3C-83E5-6E2AAA8C44C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8A82BB40-B39A-4C9E-B5B4-C8A1FDEC7783}" type="pres">
      <dgm:prSet presAssocID="{A906BB77-BBD0-4F3C-83E5-6E2AAA8C44C8}" presName="spaceRect" presStyleCnt="0"/>
      <dgm:spPr/>
    </dgm:pt>
    <dgm:pt modelId="{AD33CA60-1924-4DDB-BFD9-CCCCBDD5F1FD}" type="pres">
      <dgm:prSet presAssocID="{A906BB77-BBD0-4F3C-83E5-6E2AAA8C44C8}" presName="textRect" presStyleLbl="revTx" presStyleIdx="1" presStyleCnt="3">
        <dgm:presLayoutVars>
          <dgm:chMax val="1"/>
          <dgm:chPref val="1"/>
        </dgm:presLayoutVars>
      </dgm:prSet>
      <dgm:spPr/>
    </dgm:pt>
    <dgm:pt modelId="{AD52A96C-CCB6-4288-9380-C8BC2E84E3BD}" type="pres">
      <dgm:prSet presAssocID="{72C2FB61-F8F3-4A59-9407-B20209FB1056}" presName="sibTrans" presStyleCnt="0"/>
      <dgm:spPr/>
    </dgm:pt>
    <dgm:pt modelId="{4293992C-CFC1-4115-B81D-DEEC15EE4915}" type="pres">
      <dgm:prSet presAssocID="{27D4A36F-91CB-4D16-B6B4-1DF9BE010978}" presName="compNode" presStyleCnt="0"/>
      <dgm:spPr/>
    </dgm:pt>
    <dgm:pt modelId="{B7EC73F6-D438-4B7E-80F0-F36E16460A4E}" type="pres">
      <dgm:prSet presAssocID="{27D4A36F-91CB-4D16-B6B4-1DF9BE010978}" presName="iconBgRect" presStyleLbl="bgShp" presStyleIdx="2" presStyleCnt="3"/>
      <dgm:spPr/>
    </dgm:pt>
    <dgm:pt modelId="{F43F44E3-F180-442F-A719-8244AFB13EE0}" type="pres">
      <dgm:prSet presAssocID="{27D4A36F-91CB-4D16-B6B4-1DF9BE01097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ld bars"/>
        </a:ext>
      </dgm:extLst>
    </dgm:pt>
    <dgm:pt modelId="{5AD7091D-A384-42D1-9896-0580A17CFF96}" type="pres">
      <dgm:prSet presAssocID="{27D4A36F-91CB-4D16-B6B4-1DF9BE010978}" presName="spaceRect" presStyleCnt="0"/>
      <dgm:spPr/>
    </dgm:pt>
    <dgm:pt modelId="{5A01E72C-81C3-4478-8C36-3E2C1D3B654C}" type="pres">
      <dgm:prSet presAssocID="{27D4A36F-91CB-4D16-B6B4-1DF9BE01097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A8D0600-1FDA-457F-A31E-7C0D6878A8AD}" srcId="{08796D21-8A85-4685-B02D-B11F9D1C29CB}" destId="{27D4A36F-91CB-4D16-B6B4-1DF9BE010978}" srcOrd="2" destOrd="0" parTransId="{A15074F5-1EF2-4BB3-96B4-2F7726262304}" sibTransId="{CA16E506-45C9-48B5-84BB-C5E048861A9A}"/>
    <dgm:cxn modelId="{FE489020-E7C2-48C5-B1E2-0818D006189C}" type="presOf" srcId="{27D4A36F-91CB-4D16-B6B4-1DF9BE010978}" destId="{5A01E72C-81C3-4478-8C36-3E2C1D3B654C}" srcOrd="0" destOrd="0" presId="urn:microsoft.com/office/officeart/2018/5/layout/IconCircleLabelList"/>
    <dgm:cxn modelId="{E8511F2C-42D1-4AF3-9F47-68C99A63A225}" type="presOf" srcId="{08796D21-8A85-4685-B02D-B11F9D1C29CB}" destId="{DB1D97A8-6598-4ED8-AA31-A5D358BECB54}" srcOrd="0" destOrd="0" presId="urn:microsoft.com/office/officeart/2018/5/layout/IconCircleLabelList"/>
    <dgm:cxn modelId="{EF92CF43-DD8F-4F1C-9FBA-ED0A9B45CA85}" type="presOf" srcId="{A906BB77-BBD0-4F3C-83E5-6E2AAA8C44C8}" destId="{AD33CA60-1924-4DDB-BFD9-CCCCBDD5F1FD}" srcOrd="0" destOrd="0" presId="urn:microsoft.com/office/officeart/2018/5/layout/IconCircleLabelList"/>
    <dgm:cxn modelId="{8D0C534D-2A89-4369-9D95-809B0A3292D9}" srcId="{08796D21-8A85-4685-B02D-B11F9D1C29CB}" destId="{A906BB77-BBD0-4F3C-83E5-6E2AAA8C44C8}" srcOrd="1" destOrd="0" parTransId="{D9EDDFC0-1F32-4796-8934-BD766F05718C}" sibTransId="{72C2FB61-F8F3-4A59-9407-B20209FB1056}"/>
    <dgm:cxn modelId="{EC8E306E-E9C7-42BB-A957-6412D4F6CD96}" type="presOf" srcId="{A54B15B2-C028-4F0D-A054-D632206A7B8E}" destId="{A6A95EE6-30AD-4A06-AC5B-80527F5C3EA6}" srcOrd="0" destOrd="0" presId="urn:microsoft.com/office/officeart/2018/5/layout/IconCircleLabelList"/>
    <dgm:cxn modelId="{18EFE8CE-17B3-4D6D-A5A2-BDC90846D592}" srcId="{08796D21-8A85-4685-B02D-B11F9D1C29CB}" destId="{A54B15B2-C028-4F0D-A054-D632206A7B8E}" srcOrd="0" destOrd="0" parTransId="{7D27CCA7-3C65-4262-B2F6-9AE943AD951C}" sibTransId="{49F4F3EA-8544-48DD-99CF-2F2063A61B14}"/>
    <dgm:cxn modelId="{68974E75-0B84-48A4-B73B-F37CDF7CB140}" type="presParOf" srcId="{DB1D97A8-6598-4ED8-AA31-A5D358BECB54}" destId="{30879BCC-167F-470A-8D7E-50B9FDD645B3}" srcOrd="0" destOrd="0" presId="urn:microsoft.com/office/officeart/2018/5/layout/IconCircleLabelList"/>
    <dgm:cxn modelId="{EE5449D4-4A52-4025-B06B-5A7EB0F96392}" type="presParOf" srcId="{30879BCC-167F-470A-8D7E-50B9FDD645B3}" destId="{400563D2-022E-4C2C-9BEF-D72A43487F27}" srcOrd="0" destOrd="0" presId="urn:microsoft.com/office/officeart/2018/5/layout/IconCircleLabelList"/>
    <dgm:cxn modelId="{EA9D11F6-355C-4FC1-A8D3-EC2727D788FE}" type="presParOf" srcId="{30879BCC-167F-470A-8D7E-50B9FDD645B3}" destId="{1EF70241-FB0B-40F1-8D6C-CE9F34251673}" srcOrd="1" destOrd="0" presId="urn:microsoft.com/office/officeart/2018/5/layout/IconCircleLabelList"/>
    <dgm:cxn modelId="{C519CADC-F2FA-4EB1-9873-E8097460023B}" type="presParOf" srcId="{30879BCC-167F-470A-8D7E-50B9FDD645B3}" destId="{75931E58-F6C3-4BB5-8C00-188785A9C3F2}" srcOrd="2" destOrd="0" presId="urn:microsoft.com/office/officeart/2018/5/layout/IconCircleLabelList"/>
    <dgm:cxn modelId="{4D664E59-7D5A-4ABF-A267-EDB3127F3D15}" type="presParOf" srcId="{30879BCC-167F-470A-8D7E-50B9FDD645B3}" destId="{A6A95EE6-30AD-4A06-AC5B-80527F5C3EA6}" srcOrd="3" destOrd="0" presId="urn:microsoft.com/office/officeart/2018/5/layout/IconCircleLabelList"/>
    <dgm:cxn modelId="{6402FF14-F0D9-4503-9FF0-8C153C5BD0A7}" type="presParOf" srcId="{DB1D97A8-6598-4ED8-AA31-A5D358BECB54}" destId="{616BA743-F3CE-47FD-8F0D-3A677E29D990}" srcOrd="1" destOrd="0" presId="urn:microsoft.com/office/officeart/2018/5/layout/IconCircleLabelList"/>
    <dgm:cxn modelId="{950B0D92-3777-4E91-932E-9A1EDD1149EA}" type="presParOf" srcId="{DB1D97A8-6598-4ED8-AA31-A5D358BECB54}" destId="{929B0581-8D9E-42D4-87F2-BD0B2E9210F2}" srcOrd="2" destOrd="0" presId="urn:microsoft.com/office/officeart/2018/5/layout/IconCircleLabelList"/>
    <dgm:cxn modelId="{30626FE3-43E9-424E-AC0D-60C06D08549B}" type="presParOf" srcId="{929B0581-8D9E-42D4-87F2-BD0B2E9210F2}" destId="{3B0D0BEB-85E4-4FA1-BDCA-ED1C9D689EFF}" srcOrd="0" destOrd="0" presId="urn:microsoft.com/office/officeart/2018/5/layout/IconCircleLabelList"/>
    <dgm:cxn modelId="{D1A489E8-FC2D-45D7-90A2-C8A776782143}" type="presParOf" srcId="{929B0581-8D9E-42D4-87F2-BD0B2E9210F2}" destId="{3E16C3C7-B3DB-4ACB-AA17-3B399CA5AB70}" srcOrd="1" destOrd="0" presId="urn:microsoft.com/office/officeart/2018/5/layout/IconCircleLabelList"/>
    <dgm:cxn modelId="{EAB31DD4-4DCC-45AC-B1E3-0B88B4249B94}" type="presParOf" srcId="{929B0581-8D9E-42D4-87F2-BD0B2E9210F2}" destId="{8A82BB40-B39A-4C9E-B5B4-C8A1FDEC7783}" srcOrd="2" destOrd="0" presId="urn:microsoft.com/office/officeart/2018/5/layout/IconCircleLabelList"/>
    <dgm:cxn modelId="{1E7EFC87-28A7-4D7F-BE61-BEB12F4C8059}" type="presParOf" srcId="{929B0581-8D9E-42D4-87F2-BD0B2E9210F2}" destId="{AD33CA60-1924-4DDB-BFD9-CCCCBDD5F1FD}" srcOrd="3" destOrd="0" presId="urn:microsoft.com/office/officeart/2018/5/layout/IconCircleLabelList"/>
    <dgm:cxn modelId="{B00B43CC-610C-4B6F-86EF-3B35CFECBD75}" type="presParOf" srcId="{DB1D97A8-6598-4ED8-AA31-A5D358BECB54}" destId="{AD52A96C-CCB6-4288-9380-C8BC2E84E3BD}" srcOrd="3" destOrd="0" presId="urn:microsoft.com/office/officeart/2018/5/layout/IconCircleLabelList"/>
    <dgm:cxn modelId="{86FBD3D4-D650-4126-84A6-A4756633A489}" type="presParOf" srcId="{DB1D97A8-6598-4ED8-AA31-A5D358BECB54}" destId="{4293992C-CFC1-4115-B81D-DEEC15EE4915}" srcOrd="4" destOrd="0" presId="urn:microsoft.com/office/officeart/2018/5/layout/IconCircleLabelList"/>
    <dgm:cxn modelId="{BABF5F3E-9801-44A9-8626-5185D6C85E6E}" type="presParOf" srcId="{4293992C-CFC1-4115-B81D-DEEC15EE4915}" destId="{B7EC73F6-D438-4B7E-80F0-F36E16460A4E}" srcOrd="0" destOrd="0" presId="urn:microsoft.com/office/officeart/2018/5/layout/IconCircleLabelList"/>
    <dgm:cxn modelId="{D5283EB9-BEA1-4037-A229-FB0FF0C3B659}" type="presParOf" srcId="{4293992C-CFC1-4115-B81D-DEEC15EE4915}" destId="{F43F44E3-F180-442F-A719-8244AFB13EE0}" srcOrd="1" destOrd="0" presId="urn:microsoft.com/office/officeart/2018/5/layout/IconCircleLabelList"/>
    <dgm:cxn modelId="{B9D62A60-163A-47FB-B45C-ADDD20ECB978}" type="presParOf" srcId="{4293992C-CFC1-4115-B81D-DEEC15EE4915}" destId="{5AD7091D-A384-42D1-9896-0580A17CFF96}" srcOrd="2" destOrd="0" presId="urn:microsoft.com/office/officeart/2018/5/layout/IconCircleLabelList"/>
    <dgm:cxn modelId="{1FBF8C8E-CF9C-4DD8-9DCC-E96B7063BF7E}" type="presParOf" srcId="{4293992C-CFC1-4115-B81D-DEEC15EE4915}" destId="{5A01E72C-81C3-4478-8C36-3E2C1D3B654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D7E444-5408-4B26-9F9E-A1F6D96B384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5BAFD41-C1DB-4ABC-BBF2-8DE4675D269C}">
      <dgm:prSet/>
      <dgm:spPr/>
      <dgm:t>
        <a:bodyPr/>
        <a:lstStyle/>
        <a:p>
          <a:pPr>
            <a:defRPr cap="all"/>
          </a:pPr>
          <a:r>
            <a:rPr lang="en-US"/>
            <a:t>One of the most popular ways of borrowing money</a:t>
          </a:r>
        </a:p>
      </dgm:t>
    </dgm:pt>
    <dgm:pt modelId="{CC710850-E847-4CE8-A606-5D291E6C7F98}" type="parTrans" cxnId="{AF6C74A4-6822-4FBA-9BDA-68CFC7563F60}">
      <dgm:prSet/>
      <dgm:spPr/>
      <dgm:t>
        <a:bodyPr/>
        <a:lstStyle/>
        <a:p>
          <a:endParaRPr lang="en-US"/>
        </a:p>
      </dgm:t>
    </dgm:pt>
    <dgm:pt modelId="{B290ECA0-1B2B-4E52-80A9-1AE1DD7BB5F6}" type="sibTrans" cxnId="{AF6C74A4-6822-4FBA-9BDA-68CFC7563F60}">
      <dgm:prSet/>
      <dgm:spPr/>
      <dgm:t>
        <a:bodyPr/>
        <a:lstStyle/>
        <a:p>
          <a:endParaRPr lang="en-US"/>
        </a:p>
      </dgm:t>
    </dgm:pt>
    <dgm:pt modelId="{33604327-96F0-49E2-B992-CB7371082776}">
      <dgm:prSet/>
      <dgm:spPr/>
      <dgm:t>
        <a:bodyPr/>
        <a:lstStyle/>
        <a:p>
          <a:pPr>
            <a:defRPr cap="all"/>
          </a:pPr>
          <a:r>
            <a:rPr lang="en-US"/>
            <a:t>Spread payments over time</a:t>
          </a:r>
        </a:p>
      </dgm:t>
    </dgm:pt>
    <dgm:pt modelId="{B4618602-9321-4F99-B93A-4DB2DBB50F95}" type="parTrans" cxnId="{F8443660-BE71-46FC-AF38-30EF4B538ED6}">
      <dgm:prSet/>
      <dgm:spPr/>
      <dgm:t>
        <a:bodyPr/>
        <a:lstStyle/>
        <a:p>
          <a:endParaRPr lang="en-US"/>
        </a:p>
      </dgm:t>
    </dgm:pt>
    <dgm:pt modelId="{2A2CB7D8-5102-4413-92F2-E51B0C170043}" type="sibTrans" cxnId="{F8443660-BE71-46FC-AF38-30EF4B538ED6}">
      <dgm:prSet/>
      <dgm:spPr/>
      <dgm:t>
        <a:bodyPr/>
        <a:lstStyle/>
        <a:p>
          <a:endParaRPr lang="en-US"/>
        </a:p>
      </dgm:t>
    </dgm:pt>
    <dgm:pt modelId="{8AD1D60A-542E-4143-8A54-5FC94E34B891}" type="pres">
      <dgm:prSet presAssocID="{36D7E444-5408-4B26-9F9E-A1F6D96B384E}" presName="root" presStyleCnt="0">
        <dgm:presLayoutVars>
          <dgm:dir/>
          <dgm:resizeHandles val="exact"/>
        </dgm:presLayoutVars>
      </dgm:prSet>
      <dgm:spPr/>
    </dgm:pt>
    <dgm:pt modelId="{B43BB95D-EAD0-4CAA-B521-36512771D2A1}" type="pres">
      <dgm:prSet presAssocID="{C5BAFD41-C1DB-4ABC-BBF2-8DE4675D269C}" presName="compNode" presStyleCnt="0"/>
      <dgm:spPr/>
    </dgm:pt>
    <dgm:pt modelId="{5AFF5D04-6BA1-4898-B327-7ABB0A953C3D}" type="pres">
      <dgm:prSet presAssocID="{C5BAFD41-C1DB-4ABC-BBF2-8DE4675D269C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2EC69A89-EC48-4C46-9BB0-2FDE0F19A368}" type="pres">
      <dgm:prSet presAssocID="{C5BAFD41-C1DB-4ABC-BBF2-8DE4675D269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99C888B-DEFB-4ECE-A0FA-BD0456F671A9}" type="pres">
      <dgm:prSet presAssocID="{C5BAFD41-C1DB-4ABC-BBF2-8DE4675D269C}" presName="spaceRect" presStyleCnt="0"/>
      <dgm:spPr/>
    </dgm:pt>
    <dgm:pt modelId="{A6AC2FA4-7A55-4D34-ACB2-1DCFC5E4949F}" type="pres">
      <dgm:prSet presAssocID="{C5BAFD41-C1DB-4ABC-BBF2-8DE4675D269C}" presName="textRect" presStyleLbl="revTx" presStyleIdx="0" presStyleCnt="2">
        <dgm:presLayoutVars>
          <dgm:chMax val="1"/>
          <dgm:chPref val="1"/>
        </dgm:presLayoutVars>
      </dgm:prSet>
      <dgm:spPr/>
    </dgm:pt>
    <dgm:pt modelId="{970AD77B-7F73-4D7E-B836-BFB74051B43C}" type="pres">
      <dgm:prSet presAssocID="{B290ECA0-1B2B-4E52-80A9-1AE1DD7BB5F6}" presName="sibTrans" presStyleCnt="0"/>
      <dgm:spPr/>
    </dgm:pt>
    <dgm:pt modelId="{E2287E18-B35E-41F4-899E-4FFED3275A69}" type="pres">
      <dgm:prSet presAssocID="{33604327-96F0-49E2-B992-CB7371082776}" presName="compNode" presStyleCnt="0"/>
      <dgm:spPr/>
    </dgm:pt>
    <dgm:pt modelId="{31F377EE-CE78-4ED0-B3A3-435C4F685E8B}" type="pres">
      <dgm:prSet presAssocID="{33604327-96F0-49E2-B992-CB7371082776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67959627-F209-4A20-8A84-F2DC972794D8}" type="pres">
      <dgm:prSet presAssocID="{33604327-96F0-49E2-B992-CB737108277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EBAF0713-2F9F-4CCF-8426-738D86405B98}" type="pres">
      <dgm:prSet presAssocID="{33604327-96F0-49E2-B992-CB7371082776}" presName="spaceRect" presStyleCnt="0"/>
      <dgm:spPr/>
    </dgm:pt>
    <dgm:pt modelId="{EB669DCC-02A9-48FE-B1BA-CD058A1793CD}" type="pres">
      <dgm:prSet presAssocID="{33604327-96F0-49E2-B992-CB737108277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8443660-BE71-46FC-AF38-30EF4B538ED6}" srcId="{36D7E444-5408-4B26-9F9E-A1F6D96B384E}" destId="{33604327-96F0-49E2-B992-CB7371082776}" srcOrd="1" destOrd="0" parTransId="{B4618602-9321-4F99-B93A-4DB2DBB50F95}" sibTransId="{2A2CB7D8-5102-4413-92F2-E51B0C170043}"/>
    <dgm:cxn modelId="{AC110144-EDCE-498C-A554-F87EFFE5EB51}" type="presOf" srcId="{36D7E444-5408-4B26-9F9E-A1F6D96B384E}" destId="{8AD1D60A-542E-4143-8A54-5FC94E34B891}" srcOrd="0" destOrd="0" presId="urn:microsoft.com/office/officeart/2018/5/layout/IconLeafLabelList"/>
    <dgm:cxn modelId="{2F8FDC97-0F29-487D-AA90-E5B0D3D254F6}" type="presOf" srcId="{33604327-96F0-49E2-B992-CB7371082776}" destId="{EB669DCC-02A9-48FE-B1BA-CD058A1793CD}" srcOrd="0" destOrd="0" presId="urn:microsoft.com/office/officeart/2018/5/layout/IconLeafLabelList"/>
    <dgm:cxn modelId="{AF6C74A4-6822-4FBA-9BDA-68CFC7563F60}" srcId="{36D7E444-5408-4B26-9F9E-A1F6D96B384E}" destId="{C5BAFD41-C1DB-4ABC-BBF2-8DE4675D269C}" srcOrd="0" destOrd="0" parTransId="{CC710850-E847-4CE8-A606-5D291E6C7F98}" sibTransId="{B290ECA0-1B2B-4E52-80A9-1AE1DD7BB5F6}"/>
    <dgm:cxn modelId="{665C79F2-E107-48E6-8973-99FA20A24BD3}" type="presOf" srcId="{C5BAFD41-C1DB-4ABC-BBF2-8DE4675D269C}" destId="{A6AC2FA4-7A55-4D34-ACB2-1DCFC5E4949F}" srcOrd="0" destOrd="0" presId="urn:microsoft.com/office/officeart/2018/5/layout/IconLeafLabelList"/>
    <dgm:cxn modelId="{8FC3F295-A1A2-4458-8BC7-AF3E921F56B6}" type="presParOf" srcId="{8AD1D60A-542E-4143-8A54-5FC94E34B891}" destId="{B43BB95D-EAD0-4CAA-B521-36512771D2A1}" srcOrd="0" destOrd="0" presId="urn:microsoft.com/office/officeart/2018/5/layout/IconLeafLabelList"/>
    <dgm:cxn modelId="{63C80BB0-A193-4A16-955B-372D74F3B228}" type="presParOf" srcId="{B43BB95D-EAD0-4CAA-B521-36512771D2A1}" destId="{5AFF5D04-6BA1-4898-B327-7ABB0A953C3D}" srcOrd="0" destOrd="0" presId="urn:microsoft.com/office/officeart/2018/5/layout/IconLeafLabelList"/>
    <dgm:cxn modelId="{C0F3E559-F8E3-48E4-B739-EB2FDAD7FC6E}" type="presParOf" srcId="{B43BB95D-EAD0-4CAA-B521-36512771D2A1}" destId="{2EC69A89-EC48-4C46-9BB0-2FDE0F19A368}" srcOrd="1" destOrd="0" presId="urn:microsoft.com/office/officeart/2018/5/layout/IconLeafLabelList"/>
    <dgm:cxn modelId="{576E3AFE-689F-4081-84A7-EFAACD528924}" type="presParOf" srcId="{B43BB95D-EAD0-4CAA-B521-36512771D2A1}" destId="{A99C888B-DEFB-4ECE-A0FA-BD0456F671A9}" srcOrd="2" destOrd="0" presId="urn:microsoft.com/office/officeart/2018/5/layout/IconLeafLabelList"/>
    <dgm:cxn modelId="{DFB33740-CC35-443B-8B2B-5AC337BCD5AB}" type="presParOf" srcId="{B43BB95D-EAD0-4CAA-B521-36512771D2A1}" destId="{A6AC2FA4-7A55-4D34-ACB2-1DCFC5E4949F}" srcOrd="3" destOrd="0" presId="urn:microsoft.com/office/officeart/2018/5/layout/IconLeafLabelList"/>
    <dgm:cxn modelId="{1A1F1180-F549-42FD-AADD-A8F3D2CB4D53}" type="presParOf" srcId="{8AD1D60A-542E-4143-8A54-5FC94E34B891}" destId="{970AD77B-7F73-4D7E-B836-BFB74051B43C}" srcOrd="1" destOrd="0" presId="urn:microsoft.com/office/officeart/2018/5/layout/IconLeafLabelList"/>
    <dgm:cxn modelId="{B999BDB2-B041-458B-85CB-DF76C18789FE}" type="presParOf" srcId="{8AD1D60A-542E-4143-8A54-5FC94E34B891}" destId="{E2287E18-B35E-41F4-899E-4FFED3275A69}" srcOrd="2" destOrd="0" presId="urn:microsoft.com/office/officeart/2018/5/layout/IconLeafLabelList"/>
    <dgm:cxn modelId="{C732B765-A6DF-41CF-B462-EDAC0CFB6E41}" type="presParOf" srcId="{E2287E18-B35E-41F4-899E-4FFED3275A69}" destId="{31F377EE-CE78-4ED0-B3A3-435C4F685E8B}" srcOrd="0" destOrd="0" presId="urn:microsoft.com/office/officeart/2018/5/layout/IconLeafLabelList"/>
    <dgm:cxn modelId="{2F949188-3502-4B3C-AA2E-8209F93F39B5}" type="presParOf" srcId="{E2287E18-B35E-41F4-899E-4FFED3275A69}" destId="{67959627-F209-4A20-8A84-F2DC972794D8}" srcOrd="1" destOrd="0" presId="urn:microsoft.com/office/officeart/2018/5/layout/IconLeafLabelList"/>
    <dgm:cxn modelId="{3355CAF5-E0F9-4200-A356-1059C730D1F5}" type="presParOf" srcId="{E2287E18-B35E-41F4-899E-4FFED3275A69}" destId="{EBAF0713-2F9F-4CCF-8426-738D86405B98}" srcOrd="2" destOrd="0" presId="urn:microsoft.com/office/officeart/2018/5/layout/IconLeafLabelList"/>
    <dgm:cxn modelId="{D8DEB440-1CB7-4DD0-B9B6-CB031933897A}" type="presParOf" srcId="{E2287E18-B35E-41F4-899E-4FFED3275A69}" destId="{EB669DCC-02A9-48FE-B1BA-CD058A1793C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38C05A-B98D-48AE-8483-698F0D089C3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D53EA62-E51C-4ED3-B452-75E159AFA011}">
      <dgm:prSet/>
      <dgm:spPr/>
      <dgm:t>
        <a:bodyPr/>
        <a:lstStyle/>
        <a:p>
          <a:r>
            <a:rPr lang="en-US"/>
            <a:t>High interest rates (3-36%)</a:t>
          </a:r>
        </a:p>
      </dgm:t>
    </dgm:pt>
    <dgm:pt modelId="{289E38A1-78BC-4E73-BED9-D46A0FBA7D8C}" type="parTrans" cxnId="{00880E66-0A2C-4D06-BCB1-10D91EAF39E8}">
      <dgm:prSet/>
      <dgm:spPr/>
      <dgm:t>
        <a:bodyPr/>
        <a:lstStyle/>
        <a:p>
          <a:endParaRPr lang="en-US"/>
        </a:p>
      </dgm:t>
    </dgm:pt>
    <dgm:pt modelId="{E9A970B9-8816-48CE-B898-A38A9CB3A832}" type="sibTrans" cxnId="{00880E66-0A2C-4D06-BCB1-10D91EAF39E8}">
      <dgm:prSet/>
      <dgm:spPr/>
      <dgm:t>
        <a:bodyPr/>
        <a:lstStyle/>
        <a:p>
          <a:endParaRPr lang="en-US"/>
        </a:p>
      </dgm:t>
    </dgm:pt>
    <dgm:pt modelId="{5040215B-188D-4E59-BA73-35E860AC0D16}">
      <dgm:prSet/>
      <dgm:spPr/>
      <dgm:t>
        <a:bodyPr/>
        <a:lstStyle/>
        <a:p>
          <a:r>
            <a:rPr lang="en-US"/>
            <a:t>Getting a loan is easy. It can lead to excess debt.</a:t>
          </a:r>
        </a:p>
      </dgm:t>
    </dgm:pt>
    <dgm:pt modelId="{BBA67002-A270-44F0-91C7-AF93E6292C0F}" type="parTrans" cxnId="{F1DE2CCC-7162-4E43-86DB-F5E2596A31C7}">
      <dgm:prSet/>
      <dgm:spPr/>
      <dgm:t>
        <a:bodyPr/>
        <a:lstStyle/>
        <a:p>
          <a:endParaRPr lang="en-US"/>
        </a:p>
      </dgm:t>
    </dgm:pt>
    <dgm:pt modelId="{1FCF95DE-C1C3-452F-923C-DFCB27FF7406}" type="sibTrans" cxnId="{F1DE2CCC-7162-4E43-86DB-F5E2596A31C7}">
      <dgm:prSet/>
      <dgm:spPr/>
      <dgm:t>
        <a:bodyPr/>
        <a:lstStyle/>
        <a:p>
          <a:endParaRPr lang="en-US"/>
        </a:p>
      </dgm:t>
    </dgm:pt>
    <dgm:pt modelId="{8B8BD5D2-6098-44F1-A481-A2A49B23EE18}">
      <dgm:prSet/>
      <dgm:spPr/>
      <dgm:t>
        <a:bodyPr/>
        <a:lstStyle/>
        <a:p>
          <a:r>
            <a:rPr lang="en-US"/>
            <a:t>Borrow only what you can repay. Does the payment fit in your budget?</a:t>
          </a:r>
        </a:p>
      </dgm:t>
    </dgm:pt>
    <dgm:pt modelId="{AC23ABD8-DC34-4C44-8B49-BBA71C002C29}" type="parTrans" cxnId="{9DCC9F73-43C6-49AC-B378-D19230146EBF}">
      <dgm:prSet/>
      <dgm:spPr/>
      <dgm:t>
        <a:bodyPr/>
        <a:lstStyle/>
        <a:p>
          <a:endParaRPr lang="en-US"/>
        </a:p>
      </dgm:t>
    </dgm:pt>
    <dgm:pt modelId="{685B4A30-E1EA-4CA8-ACAF-232A2D9253BA}" type="sibTrans" cxnId="{9DCC9F73-43C6-49AC-B378-D19230146EBF}">
      <dgm:prSet/>
      <dgm:spPr/>
      <dgm:t>
        <a:bodyPr/>
        <a:lstStyle/>
        <a:p>
          <a:endParaRPr lang="en-US"/>
        </a:p>
      </dgm:t>
    </dgm:pt>
    <dgm:pt modelId="{71237BC7-68C4-44CE-824B-F62373292DBB}">
      <dgm:prSet/>
      <dgm:spPr/>
      <dgm:t>
        <a:bodyPr/>
        <a:lstStyle/>
        <a:p>
          <a:r>
            <a:rPr lang="en-US"/>
            <a:t>It is better to save money for purchases and have an emergency fund for unexpected expenses. </a:t>
          </a:r>
        </a:p>
      </dgm:t>
    </dgm:pt>
    <dgm:pt modelId="{DC749A05-146C-4FAE-8868-E286F18BA09B}" type="parTrans" cxnId="{C2040534-25D6-45E6-BC21-98827EE51755}">
      <dgm:prSet/>
      <dgm:spPr/>
      <dgm:t>
        <a:bodyPr/>
        <a:lstStyle/>
        <a:p>
          <a:endParaRPr lang="en-US"/>
        </a:p>
      </dgm:t>
    </dgm:pt>
    <dgm:pt modelId="{7F606346-205B-407A-A29D-F3D35A6ECB83}" type="sibTrans" cxnId="{C2040534-25D6-45E6-BC21-98827EE51755}">
      <dgm:prSet/>
      <dgm:spPr/>
      <dgm:t>
        <a:bodyPr/>
        <a:lstStyle/>
        <a:p>
          <a:endParaRPr lang="en-US"/>
        </a:p>
      </dgm:t>
    </dgm:pt>
    <dgm:pt modelId="{487A6952-E080-4C1B-935C-A6CAD99FB0E1}" type="pres">
      <dgm:prSet presAssocID="{8838C05A-B98D-48AE-8483-698F0D089C3D}" presName="root" presStyleCnt="0">
        <dgm:presLayoutVars>
          <dgm:dir/>
          <dgm:resizeHandles val="exact"/>
        </dgm:presLayoutVars>
      </dgm:prSet>
      <dgm:spPr/>
    </dgm:pt>
    <dgm:pt modelId="{DDA4C443-83C6-4370-95A7-9E4351B86309}" type="pres">
      <dgm:prSet presAssocID="{FD53EA62-E51C-4ED3-B452-75E159AFA011}" presName="compNode" presStyleCnt="0"/>
      <dgm:spPr/>
    </dgm:pt>
    <dgm:pt modelId="{F0297B59-3A1F-4A43-86FB-57D7249E7A06}" type="pres">
      <dgm:prSet presAssocID="{FD53EA62-E51C-4ED3-B452-75E159AFA011}" presName="bgRect" presStyleLbl="bgShp" presStyleIdx="0" presStyleCnt="4"/>
      <dgm:spPr/>
    </dgm:pt>
    <dgm:pt modelId="{71EAB926-28B3-4526-89E8-5608E2A5D28E}" type="pres">
      <dgm:prSet presAssocID="{FD53EA62-E51C-4ED3-B452-75E159AFA01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41969F6B-8E35-4DAD-8563-846F94E380B5}" type="pres">
      <dgm:prSet presAssocID="{FD53EA62-E51C-4ED3-B452-75E159AFA011}" presName="spaceRect" presStyleCnt="0"/>
      <dgm:spPr/>
    </dgm:pt>
    <dgm:pt modelId="{24E1C16C-5F49-4853-978F-BBF0EE7B31EA}" type="pres">
      <dgm:prSet presAssocID="{FD53EA62-E51C-4ED3-B452-75E159AFA011}" presName="parTx" presStyleLbl="revTx" presStyleIdx="0" presStyleCnt="4">
        <dgm:presLayoutVars>
          <dgm:chMax val="0"/>
          <dgm:chPref val="0"/>
        </dgm:presLayoutVars>
      </dgm:prSet>
      <dgm:spPr/>
    </dgm:pt>
    <dgm:pt modelId="{402C8306-1195-499E-9B22-E151AE34845E}" type="pres">
      <dgm:prSet presAssocID="{E9A970B9-8816-48CE-B898-A38A9CB3A832}" presName="sibTrans" presStyleCnt="0"/>
      <dgm:spPr/>
    </dgm:pt>
    <dgm:pt modelId="{5027603E-1554-4924-89EB-18D0070222D5}" type="pres">
      <dgm:prSet presAssocID="{5040215B-188D-4E59-BA73-35E860AC0D16}" presName="compNode" presStyleCnt="0"/>
      <dgm:spPr/>
    </dgm:pt>
    <dgm:pt modelId="{9C625066-4209-47B4-BBB1-2F466823BDF6}" type="pres">
      <dgm:prSet presAssocID="{5040215B-188D-4E59-BA73-35E860AC0D16}" presName="bgRect" presStyleLbl="bgShp" presStyleIdx="1" presStyleCnt="4"/>
      <dgm:spPr/>
    </dgm:pt>
    <dgm:pt modelId="{891B9D1D-034D-4B03-A446-F9CAC56EB242}" type="pres">
      <dgm:prSet presAssocID="{5040215B-188D-4E59-BA73-35E860AC0D1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0CA11C6-A4B5-44E0-A585-7E7048CE7E24}" type="pres">
      <dgm:prSet presAssocID="{5040215B-188D-4E59-BA73-35E860AC0D16}" presName="spaceRect" presStyleCnt="0"/>
      <dgm:spPr/>
    </dgm:pt>
    <dgm:pt modelId="{4FE8A889-22F9-44DE-B374-DFC443CDEDAC}" type="pres">
      <dgm:prSet presAssocID="{5040215B-188D-4E59-BA73-35E860AC0D16}" presName="parTx" presStyleLbl="revTx" presStyleIdx="1" presStyleCnt="4">
        <dgm:presLayoutVars>
          <dgm:chMax val="0"/>
          <dgm:chPref val="0"/>
        </dgm:presLayoutVars>
      </dgm:prSet>
      <dgm:spPr/>
    </dgm:pt>
    <dgm:pt modelId="{0A962E75-B0DE-4EF2-8DB5-BC9DD3E62C41}" type="pres">
      <dgm:prSet presAssocID="{1FCF95DE-C1C3-452F-923C-DFCB27FF7406}" presName="sibTrans" presStyleCnt="0"/>
      <dgm:spPr/>
    </dgm:pt>
    <dgm:pt modelId="{E01B2C97-FAF0-4FF3-8779-8C59FA103DC5}" type="pres">
      <dgm:prSet presAssocID="{8B8BD5D2-6098-44F1-A481-A2A49B23EE18}" presName="compNode" presStyleCnt="0"/>
      <dgm:spPr/>
    </dgm:pt>
    <dgm:pt modelId="{BDF24FBF-D5DC-4384-B8F0-9650DAEA233E}" type="pres">
      <dgm:prSet presAssocID="{8B8BD5D2-6098-44F1-A481-A2A49B23EE18}" presName="bgRect" presStyleLbl="bgShp" presStyleIdx="2" presStyleCnt="4"/>
      <dgm:spPr/>
    </dgm:pt>
    <dgm:pt modelId="{104F41CD-EF01-4098-89A8-8E16DC271E0D}" type="pres">
      <dgm:prSet presAssocID="{8B8BD5D2-6098-44F1-A481-A2A49B23EE1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A6FAB0EB-AC18-420E-9AAA-D2A0C559C266}" type="pres">
      <dgm:prSet presAssocID="{8B8BD5D2-6098-44F1-A481-A2A49B23EE18}" presName="spaceRect" presStyleCnt="0"/>
      <dgm:spPr/>
    </dgm:pt>
    <dgm:pt modelId="{8AAC437C-6FC8-4119-B662-6B36186EE93D}" type="pres">
      <dgm:prSet presAssocID="{8B8BD5D2-6098-44F1-A481-A2A49B23EE18}" presName="parTx" presStyleLbl="revTx" presStyleIdx="2" presStyleCnt="4">
        <dgm:presLayoutVars>
          <dgm:chMax val="0"/>
          <dgm:chPref val="0"/>
        </dgm:presLayoutVars>
      </dgm:prSet>
      <dgm:spPr/>
    </dgm:pt>
    <dgm:pt modelId="{32A5D871-8114-43A8-93B3-D400DBA814F1}" type="pres">
      <dgm:prSet presAssocID="{685B4A30-E1EA-4CA8-ACAF-232A2D9253BA}" presName="sibTrans" presStyleCnt="0"/>
      <dgm:spPr/>
    </dgm:pt>
    <dgm:pt modelId="{9B73D679-E4AF-4244-8675-400A5C12FB00}" type="pres">
      <dgm:prSet presAssocID="{71237BC7-68C4-44CE-824B-F62373292DBB}" presName="compNode" presStyleCnt="0"/>
      <dgm:spPr/>
    </dgm:pt>
    <dgm:pt modelId="{28F05794-CD77-43D7-8C00-D925AC75C70B}" type="pres">
      <dgm:prSet presAssocID="{71237BC7-68C4-44CE-824B-F62373292DBB}" presName="bgRect" presStyleLbl="bgShp" presStyleIdx="3" presStyleCnt="4"/>
      <dgm:spPr/>
    </dgm:pt>
    <dgm:pt modelId="{A186EAF5-CFD0-4004-AF95-28FA14894CB9}" type="pres">
      <dgm:prSet presAssocID="{71237BC7-68C4-44CE-824B-F62373292DB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9F7C7902-8960-4B75-A2AF-A6FECE31E821}" type="pres">
      <dgm:prSet presAssocID="{71237BC7-68C4-44CE-824B-F62373292DBB}" presName="spaceRect" presStyleCnt="0"/>
      <dgm:spPr/>
    </dgm:pt>
    <dgm:pt modelId="{21952064-5491-42BC-8354-B9F8E61C5173}" type="pres">
      <dgm:prSet presAssocID="{71237BC7-68C4-44CE-824B-F62373292DB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2040534-25D6-45E6-BC21-98827EE51755}" srcId="{8838C05A-B98D-48AE-8483-698F0D089C3D}" destId="{71237BC7-68C4-44CE-824B-F62373292DBB}" srcOrd="3" destOrd="0" parTransId="{DC749A05-146C-4FAE-8868-E286F18BA09B}" sibTransId="{7F606346-205B-407A-A29D-F3D35A6ECB83}"/>
    <dgm:cxn modelId="{584EBA5E-8F30-4AC4-B6A9-B1634A648549}" type="presOf" srcId="{71237BC7-68C4-44CE-824B-F62373292DBB}" destId="{21952064-5491-42BC-8354-B9F8E61C5173}" srcOrd="0" destOrd="0" presId="urn:microsoft.com/office/officeart/2018/2/layout/IconVerticalSolidList"/>
    <dgm:cxn modelId="{93508F45-0A3C-444E-A446-01C27D257921}" type="presOf" srcId="{5040215B-188D-4E59-BA73-35E860AC0D16}" destId="{4FE8A889-22F9-44DE-B374-DFC443CDEDAC}" srcOrd="0" destOrd="0" presId="urn:microsoft.com/office/officeart/2018/2/layout/IconVerticalSolidList"/>
    <dgm:cxn modelId="{B84E9E45-9709-443D-8A90-E8EAF8D18AFC}" type="presOf" srcId="{FD53EA62-E51C-4ED3-B452-75E159AFA011}" destId="{24E1C16C-5F49-4853-978F-BBF0EE7B31EA}" srcOrd="0" destOrd="0" presId="urn:microsoft.com/office/officeart/2018/2/layout/IconVerticalSolidList"/>
    <dgm:cxn modelId="{00880E66-0A2C-4D06-BCB1-10D91EAF39E8}" srcId="{8838C05A-B98D-48AE-8483-698F0D089C3D}" destId="{FD53EA62-E51C-4ED3-B452-75E159AFA011}" srcOrd="0" destOrd="0" parTransId="{289E38A1-78BC-4E73-BED9-D46A0FBA7D8C}" sibTransId="{E9A970B9-8816-48CE-B898-A38A9CB3A832}"/>
    <dgm:cxn modelId="{4AA10E6F-8D71-4FE1-9B24-0E2D4228E1AE}" type="presOf" srcId="{8838C05A-B98D-48AE-8483-698F0D089C3D}" destId="{487A6952-E080-4C1B-935C-A6CAD99FB0E1}" srcOrd="0" destOrd="0" presId="urn:microsoft.com/office/officeart/2018/2/layout/IconVerticalSolidList"/>
    <dgm:cxn modelId="{9DCC9F73-43C6-49AC-B378-D19230146EBF}" srcId="{8838C05A-B98D-48AE-8483-698F0D089C3D}" destId="{8B8BD5D2-6098-44F1-A481-A2A49B23EE18}" srcOrd="2" destOrd="0" parTransId="{AC23ABD8-DC34-4C44-8B49-BBA71C002C29}" sibTransId="{685B4A30-E1EA-4CA8-ACAF-232A2D9253BA}"/>
    <dgm:cxn modelId="{F1DE2CCC-7162-4E43-86DB-F5E2596A31C7}" srcId="{8838C05A-B98D-48AE-8483-698F0D089C3D}" destId="{5040215B-188D-4E59-BA73-35E860AC0D16}" srcOrd="1" destOrd="0" parTransId="{BBA67002-A270-44F0-91C7-AF93E6292C0F}" sibTransId="{1FCF95DE-C1C3-452F-923C-DFCB27FF7406}"/>
    <dgm:cxn modelId="{D8BE0BFB-D5E3-418C-BC97-0FA4BDFDF18A}" type="presOf" srcId="{8B8BD5D2-6098-44F1-A481-A2A49B23EE18}" destId="{8AAC437C-6FC8-4119-B662-6B36186EE93D}" srcOrd="0" destOrd="0" presId="urn:microsoft.com/office/officeart/2018/2/layout/IconVerticalSolidList"/>
    <dgm:cxn modelId="{ADB6AB0D-5BBB-45DE-A33D-AC6A7C7AF616}" type="presParOf" srcId="{487A6952-E080-4C1B-935C-A6CAD99FB0E1}" destId="{DDA4C443-83C6-4370-95A7-9E4351B86309}" srcOrd="0" destOrd="0" presId="urn:microsoft.com/office/officeart/2018/2/layout/IconVerticalSolidList"/>
    <dgm:cxn modelId="{80584029-4B01-40DB-954A-07311303543B}" type="presParOf" srcId="{DDA4C443-83C6-4370-95A7-9E4351B86309}" destId="{F0297B59-3A1F-4A43-86FB-57D7249E7A06}" srcOrd="0" destOrd="0" presId="urn:microsoft.com/office/officeart/2018/2/layout/IconVerticalSolidList"/>
    <dgm:cxn modelId="{55E1E053-FC1A-421F-9C49-325B919CE905}" type="presParOf" srcId="{DDA4C443-83C6-4370-95A7-9E4351B86309}" destId="{71EAB926-28B3-4526-89E8-5608E2A5D28E}" srcOrd="1" destOrd="0" presId="urn:microsoft.com/office/officeart/2018/2/layout/IconVerticalSolidList"/>
    <dgm:cxn modelId="{88E9D12F-2A57-425D-85A5-2875F6168C18}" type="presParOf" srcId="{DDA4C443-83C6-4370-95A7-9E4351B86309}" destId="{41969F6B-8E35-4DAD-8563-846F94E380B5}" srcOrd="2" destOrd="0" presId="urn:microsoft.com/office/officeart/2018/2/layout/IconVerticalSolidList"/>
    <dgm:cxn modelId="{FDC6C217-C285-4128-935B-1390A5DE4E0F}" type="presParOf" srcId="{DDA4C443-83C6-4370-95A7-9E4351B86309}" destId="{24E1C16C-5F49-4853-978F-BBF0EE7B31EA}" srcOrd="3" destOrd="0" presId="urn:microsoft.com/office/officeart/2018/2/layout/IconVerticalSolidList"/>
    <dgm:cxn modelId="{6AF314B5-9FA0-4507-B927-775428887AE8}" type="presParOf" srcId="{487A6952-E080-4C1B-935C-A6CAD99FB0E1}" destId="{402C8306-1195-499E-9B22-E151AE34845E}" srcOrd="1" destOrd="0" presId="urn:microsoft.com/office/officeart/2018/2/layout/IconVerticalSolidList"/>
    <dgm:cxn modelId="{88B52CE9-A046-4AE2-9E67-AD284CAB274A}" type="presParOf" srcId="{487A6952-E080-4C1B-935C-A6CAD99FB0E1}" destId="{5027603E-1554-4924-89EB-18D0070222D5}" srcOrd="2" destOrd="0" presId="urn:microsoft.com/office/officeart/2018/2/layout/IconVerticalSolidList"/>
    <dgm:cxn modelId="{CA958E5B-A1FB-4EBD-9CD8-D03F99542731}" type="presParOf" srcId="{5027603E-1554-4924-89EB-18D0070222D5}" destId="{9C625066-4209-47B4-BBB1-2F466823BDF6}" srcOrd="0" destOrd="0" presId="urn:microsoft.com/office/officeart/2018/2/layout/IconVerticalSolidList"/>
    <dgm:cxn modelId="{030A9F35-70CC-4F48-BA72-D2C556D2473E}" type="presParOf" srcId="{5027603E-1554-4924-89EB-18D0070222D5}" destId="{891B9D1D-034D-4B03-A446-F9CAC56EB242}" srcOrd="1" destOrd="0" presId="urn:microsoft.com/office/officeart/2018/2/layout/IconVerticalSolidList"/>
    <dgm:cxn modelId="{31D83234-ECD1-40A3-8C74-869FCE430F37}" type="presParOf" srcId="{5027603E-1554-4924-89EB-18D0070222D5}" destId="{10CA11C6-A4B5-44E0-A585-7E7048CE7E24}" srcOrd="2" destOrd="0" presId="urn:microsoft.com/office/officeart/2018/2/layout/IconVerticalSolidList"/>
    <dgm:cxn modelId="{D750D0D1-297F-4A9A-81FE-2C1CAC7A938B}" type="presParOf" srcId="{5027603E-1554-4924-89EB-18D0070222D5}" destId="{4FE8A889-22F9-44DE-B374-DFC443CDEDAC}" srcOrd="3" destOrd="0" presId="urn:microsoft.com/office/officeart/2018/2/layout/IconVerticalSolidList"/>
    <dgm:cxn modelId="{D4AE1034-B676-4FE7-8C5A-5E590D47F651}" type="presParOf" srcId="{487A6952-E080-4C1B-935C-A6CAD99FB0E1}" destId="{0A962E75-B0DE-4EF2-8DB5-BC9DD3E62C41}" srcOrd="3" destOrd="0" presId="urn:microsoft.com/office/officeart/2018/2/layout/IconVerticalSolidList"/>
    <dgm:cxn modelId="{035A6F46-AAD8-4572-8511-776F9AE21B35}" type="presParOf" srcId="{487A6952-E080-4C1B-935C-A6CAD99FB0E1}" destId="{E01B2C97-FAF0-4FF3-8779-8C59FA103DC5}" srcOrd="4" destOrd="0" presId="urn:microsoft.com/office/officeart/2018/2/layout/IconVerticalSolidList"/>
    <dgm:cxn modelId="{360B51D6-13C3-4243-AF4E-445E414321C0}" type="presParOf" srcId="{E01B2C97-FAF0-4FF3-8779-8C59FA103DC5}" destId="{BDF24FBF-D5DC-4384-B8F0-9650DAEA233E}" srcOrd="0" destOrd="0" presId="urn:microsoft.com/office/officeart/2018/2/layout/IconVerticalSolidList"/>
    <dgm:cxn modelId="{BF04EA37-96C6-4108-9EBD-7427AEF4F429}" type="presParOf" srcId="{E01B2C97-FAF0-4FF3-8779-8C59FA103DC5}" destId="{104F41CD-EF01-4098-89A8-8E16DC271E0D}" srcOrd="1" destOrd="0" presId="urn:microsoft.com/office/officeart/2018/2/layout/IconVerticalSolidList"/>
    <dgm:cxn modelId="{388ECFB0-1F39-4E21-BA46-B3100427A972}" type="presParOf" srcId="{E01B2C97-FAF0-4FF3-8779-8C59FA103DC5}" destId="{A6FAB0EB-AC18-420E-9AAA-D2A0C559C266}" srcOrd="2" destOrd="0" presId="urn:microsoft.com/office/officeart/2018/2/layout/IconVerticalSolidList"/>
    <dgm:cxn modelId="{AF249579-F232-4A85-811D-D48395AE4852}" type="presParOf" srcId="{E01B2C97-FAF0-4FF3-8779-8C59FA103DC5}" destId="{8AAC437C-6FC8-4119-B662-6B36186EE93D}" srcOrd="3" destOrd="0" presId="urn:microsoft.com/office/officeart/2018/2/layout/IconVerticalSolidList"/>
    <dgm:cxn modelId="{1165A199-B31C-4052-A352-8985416D47BD}" type="presParOf" srcId="{487A6952-E080-4C1B-935C-A6CAD99FB0E1}" destId="{32A5D871-8114-43A8-93B3-D400DBA814F1}" srcOrd="5" destOrd="0" presId="urn:microsoft.com/office/officeart/2018/2/layout/IconVerticalSolidList"/>
    <dgm:cxn modelId="{D64C4F9F-96E7-4754-B9B2-D5B2F6BB98FD}" type="presParOf" srcId="{487A6952-E080-4C1B-935C-A6CAD99FB0E1}" destId="{9B73D679-E4AF-4244-8675-400A5C12FB00}" srcOrd="6" destOrd="0" presId="urn:microsoft.com/office/officeart/2018/2/layout/IconVerticalSolidList"/>
    <dgm:cxn modelId="{F50476E2-9F36-4ABE-9E2C-80EBF03830F9}" type="presParOf" srcId="{9B73D679-E4AF-4244-8675-400A5C12FB00}" destId="{28F05794-CD77-43D7-8C00-D925AC75C70B}" srcOrd="0" destOrd="0" presId="urn:microsoft.com/office/officeart/2018/2/layout/IconVerticalSolidList"/>
    <dgm:cxn modelId="{A7845FAE-96BC-4225-BA9A-51DF24EC5881}" type="presParOf" srcId="{9B73D679-E4AF-4244-8675-400A5C12FB00}" destId="{A186EAF5-CFD0-4004-AF95-28FA14894CB9}" srcOrd="1" destOrd="0" presId="urn:microsoft.com/office/officeart/2018/2/layout/IconVerticalSolidList"/>
    <dgm:cxn modelId="{26C3DEC0-D758-4E97-8D26-A2AC71682C6E}" type="presParOf" srcId="{9B73D679-E4AF-4244-8675-400A5C12FB00}" destId="{9F7C7902-8960-4B75-A2AF-A6FECE31E821}" srcOrd="2" destOrd="0" presId="urn:microsoft.com/office/officeart/2018/2/layout/IconVerticalSolidList"/>
    <dgm:cxn modelId="{19835D49-C112-4B75-93E9-55D2A563BE2D}" type="presParOf" srcId="{9B73D679-E4AF-4244-8675-400A5C12FB00}" destId="{21952064-5491-42BC-8354-B9F8E61C517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6DC3EA-9B27-41FD-A1C4-C081758B34B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CF65389-B8EF-49B4-9DFF-4C38C91B76AB}">
      <dgm:prSet/>
      <dgm:spPr/>
      <dgm:t>
        <a:bodyPr/>
        <a:lstStyle/>
        <a:p>
          <a:r>
            <a:rPr lang="en-US"/>
            <a:t>Your credit score will be lowered for 7-10 years.</a:t>
          </a:r>
        </a:p>
      </dgm:t>
    </dgm:pt>
    <dgm:pt modelId="{AEE69A4C-A850-4055-B62F-4D847F658F2C}" type="parTrans" cxnId="{B28EBE0C-29B8-40C5-A002-E97E5BB145B6}">
      <dgm:prSet/>
      <dgm:spPr/>
      <dgm:t>
        <a:bodyPr/>
        <a:lstStyle/>
        <a:p>
          <a:endParaRPr lang="en-US"/>
        </a:p>
      </dgm:t>
    </dgm:pt>
    <dgm:pt modelId="{22694063-6E7F-40F6-B671-89304B2A70C2}" type="sibTrans" cxnId="{B28EBE0C-29B8-40C5-A002-E97E5BB145B6}">
      <dgm:prSet/>
      <dgm:spPr/>
      <dgm:t>
        <a:bodyPr/>
        <a:lstStyle/>
        <a:p>
          <a:endParaRPr lang="en-US"/>
        </a:p>
      </dgm:t>
    </dgm:pt>
    <dgm:pt modelId="{F55428FE-D2B4-4B3B-B5CE-B62DC619CCD8}">
      <dgm:prSet/>
      <dgm:spPr/>
      <dgm:t>
        <a:bodyPr/>
        <a:lstStyle/>
        <a:p>
          <a:r>
            <a:rPr lang="en-US"/>
            <a:t>It will be difficult to obtain a loan, mortgage, or credit card.</a:t>
          </a:r>
        </a:p>
      </dgm:t>
    </dgm:pt>
    <dgm:pt modelId="{2AE9E582-5EAC-4C13-B24D-012F84099A6F}" type="parTrans" cxnId="{FEB8A620-0351-415A-B0DA-41E66CB9BC48}">
      <dgm:prSet/>
      <dgm:spPr/>
      <dgm:t>
        <a:bodyPr/>
        <a:lstStyle/>
        <a:p>
          <a:endParaRPr lang="en-US"/>
        </a:p>
      </dgm:t>
    </dgm:pt>
    <dgm:pt modelId="{584EE610-2CB5-44E9-B339-B5BF02797040}" type="sibTrans" cxnId="{FEB8A620-0351-415A-B0DA-41E66CB9BC48}">
      <dgm:prSet/>
      <dgm:spPr/>
      <dgm:t>
        <a:bodyPr/>
        <a:lstStyle/>
        <a:p>
          <a:endParaRPr lang="en-US"/>
        </a:p>
      </dgm:t>
    </dgm:pt>
    <dgm:pt modelId="{33893010-925D-470B-85D6-D856DBF0B2B4}">
      <dgm:prSet/>
      <dgm:spPr/>
      <dgm:t>
        <a:bodyPr/>
        <a:lstStyle/>
        <a:p>
          <a:r>
            <a:rPr lang="en-US"/>
            <a:t>You cannot buy a home and will find it difficult to rent an apartment. </a:t>
          </a:r>
        </a:p>
      </dgm:t>
    </dgm:pt>
    <dgm:pt modelId="{CD322532-8696-4BF9-B0D9-3197EFE7983A}" type="parTrans" cxnId="{661B76C2-A264-4574-B2D4-715C6CDCFCA0}">
      <dgm:prSet/>
      <dgm:spPr/>
      <dgm:t>
        <a:bodyPr/>
        <a:lstStyle/>
        <a:p>
          <a:endParaRPr lang="en-US"/>
        </a:p>
      </dgm:t>
    </dgm:pt>
    <dgm:pt modelId="{94E9BD4E-9B03-45B6-BF50-856D95888179}" type="sibTrans" cxnId="{661B76C2-A264-4574-B2D4-715C6CDCFCA0}">
      <dgm:prSet/>
      <dgm:spPr/>
      <dgm:t>
        <a:bodyPr/>
        <a:lstStyle/>
        <a:p>
          <a:endParaRPr lang="en-US"/>
        </a:p>
      </dgm:t>
    </dgm:pt>
    <dgm:pt modelId="{E7CA5704-3429-4AA2-911D-56D605F382A2}" type="pres">
      <dgm:prSet presAssocID="{976DC3EA-9B27-41FD-A1C4-C081758B34B3}" presName="linear" presStyleCnt="0">
        <dgm:presLayoutVars>
          <dgm:animLvl val="lvl"/>
          <dgm:resizeHandles val="exact"/>
        </dgm:presLayoutVars>
      </dgm:prSet>
      <dgm:spPr/>
    </dgm:pt>
    <dgm:pt modelId="{3B624006-2BBB-4680-9FC5-6843B733D7B6}" type="pres">
      <dgm:prSet presAssocID="{DCF65389-B8EF-49B4-9DFF-4C38C91B76A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9F5E01C-EE62-4732-84BD-3C15B6D03C44}" type="pres">
      <dgm:prSet presAssocID="{22694063-6E7F-40F6-B671-89304B2A70C2}" presName="spacer" presStyleCnt="0"/>
      <dgm:spPr/>
    </dgm:pt>
    <dgm:pt modelId="{5E248570-F27F-4602-BE6C-8CCEAADB1827}" type="pres">
      <dgm:prSet presAssocID="{F55428FE-D2B4-4B3B-B5CE-B62DC619CCD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A6B5F60-E2ED-4D49-AC18-F7568A80E696}" type="pres">
      <dgm:prSet presAssocID="{584EE610-2CB5-44E9-B339-B5BF02797040}" presName="spacer" presStyleCnt="0"/>
      <dgm:spPr/>
    </dgm:pt>
    <dgm:pt modelId="{4477ABE4-9BBB-48B1-9E69-D5517253B32A}" type="pres">
      <dgm:prSet presAssocID="{33893010-925D-470B-85D6-D856DBF0B2B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28EBE0C-29B8-40C5-A002-E97E5BB145B6}" srcId="{976DC3EA-9B27-41FD-A1C4-C081758B34B3}" destId="{DCF65389-B8EF-49B4-9DFF-4C38C91B76AB}" srcOrd="0" destOrd="0" parTransId="{AEE69A4C-A850-4055-B62F-4D847F658F2C}" sibTransId="{22694063-6E7F-40F6-B671-89304B2A70C2}"/>
    <dgm:cxn modelId="{FEB8A620-0351-415A-B0DA-41E66CB9BC48}" srcId="{976DC3EA-9B27-41FD-A1C4-C081758B34B3}" destId="{F55428FE-D2B4-4B3B-B5CE-B62DC619CCD8}" srcOrd="1" destOrd="0" parTransId="{2AE9E582-5EAC-4C13-B24D-012F84099A6F}" sibTransId="{584EE610-2CB5-44E9-B339-B5BF02797040}"/>
    <dgm:cxn modelId="{C5D18670-1D03-4F2A-A371-14D4426F508B}" type="presOf" srcId="{DCF65389-B8EF-49B4-9DFF-4C38C91B76AB}" destId="{3B624006-2BBB-4680-9FC5-6843B733D7B6}" srcOrd="0" destOrd="0" presId="urn:microsoft.com/office/officeart/2005/8/layout/vList2"/>
    <dgm:cxn modelId="{87510FA7-110F-4BA0-808E-F8E50DE87F02}" type="presOf" srcId="{33893010-925D-470B-85D6-D856DBF0B2B4}" destId="{4477ABE4-9BBB-48B1-9E69-D5517253B32A}" srcOrd="0" destOrd="0" presId="urn:microsoft.com/office/officeart/2005/8/layout/vList2"/>
    <dgm:cxn modelId="{661B76C2-A264-4574-B2D4-715C6CDCFCA0}" srcId="{976DC3EA-9B27-41FD-A1C4-C081758B34B3}" destId="{33893010-925D-470B-85D6-D856DBF0B2B4}" srcOrd="2" destOrd="0" parTransId="{CD322532-8696-4BF9-B0D9-3197EFE7983A}" sibTransId="{94E9BD4E-9B03-45B6-BF50-856D95888179}"/>
    <dgm:cxn modelId="{4031E1D3-D054-428D-AA5C-F5384BA71C27}" type="presOf" srcId="{F55428FE-D2B4-4B3B-B5CE-B62DC619CCD8}" destId="{5E248570-F27F-4602-BE6C-8CCEAADB1827}" srcOrd="0" destOrd="0" presId="urn:microsoft.com/office/officeart/2005/8/layout/vList2"/>
    <dgm:cxn modelId="{4599B8D9-5F62-4761-B029-D0487236CE36}" type="presOf" srcId="{976DC3EA-9B27-41FD-A1C4-C081758B34B3}" destId="{E7CA5704-3429-4AA2-911D-56D605F382A2}" srcOrd="0" destOrd="0" presId="urn:microsoft.com/office/officeart/2005/8/layout/vList2"/>
    <dgm:cxn modelId="{51E76C61-234D-4F37-927F-B509FE9AA68A}" type="presParOf" srcId="{E7CA5704-3429-4AA2-911D-56D605F382A2}" destId="{3B624006-2BBB-4680-9FC5-6843B733D7B6}" srcOrd="0" destOrd="0" presId="urn:microsoft.com/office/officeart/2005/8/layout/vList2"/>
    <dgm:cxn modelId="{D7B3CACE-2B32-4DC9-BBC8-D968A5142769}" type="presParOf" srcId="{E7CA5704-3429-4AA2-911D-56D605F382A2}" destId="{09F5E01C-EE62-4732-84BD-3C15B6D03C44}" srcOrd="1" destOrd="0" presId="urn:microsoft.com/office/officeart/2005/8/layout/vList2"/>
    <dgm:cxn modelId="{D2786F85-7564-497A-B5A4-616D9C7E7C08}" type="presParOf" srcId="{E7CA5704-3429-4AA2-911D-56D605F382A2}" destId="{5E248570-F27F-4602-BE6C-8CCEAADB1827}" srcOrd="2" destOrd="0" presId="urn:microsoft.com/office/officeart/2005/8/layout/vList2"/>
    <dgm:cxn modelId="{1610AEE7-E040-41AE-AD80-C6E90C3FEA99}" type="presParOf" srcId="{E7CA5704-3429-4AA2-911D-56D605F382A2}" destId="{CA6B5F60-E2ED-4D49-AC18-F7568A80E696}" srcOrd="3" destOrd="0" presId="urn:microsoft.com/office/officeart/2005/8/layout/vList2"/>
    <dgm:cxn modelId="{A29D22FE-7251-4E69-A79F-C217C3F9447C}" type="presParOf" srcId="{E7CA5704-3429-4AA2-911D-56D605F382A2}" destId="{4477ABE4-9BBB-48B1-9E69-D5517253B3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B79A1-5CE8-4DD9-9607-5F8CB11F7D1F}">
      <dsp:nvSpPr>
        <dsp:cNvPr id="0" name=""/>
        <dsp:cNvSpPr/>
      </dsp:nvSpPr>
      <dsp:spPr>
        <a:xfrm>
          <a:off x="0" y="18320"/>
          <a:ext cx="6666833" cy="26395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Improves mental health by reducing worry about money</a:t>
          </a:r>
        </a:p>
      </dsp:txBody>
      <dsp:txXfrm>
        <a:off x="128851" y="147171"/>
        <a:ext cx="6409131" cy="2381817"/>
      </dsp:txXfrm>
    </dsp:sp>
    <dsp:sp modelId="{34963591-5762-4E2F-998B-E789F3987E56}">
      <dsp:nvSpPr>
        <dsp:cNvPr id="0" name=""/>
        <dsp:cNvSpPr/>
      </dsp:nvSpPr>
      <dsp:spPr>
        <a:xfrm>
          <a:off x="0" y="2796080"/>
          <a:ext cx="6666833" cy="263951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Have money to save and invest</a:t>
          </a:r>
        </a:p>
      </dsp:txBody>
      <dsp:txXfrm>
        <a:off x="128851" y="2924931"/>
        <a:ext cx="6409131" cy="2381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10A4D-14CD-4523-816B-17082ECB780B}">
      <dsp:nvSpPr>
        <dsp:cNvPr id="0" name=""/>
        <dsp:cNvSpPr/>
      </dsp:nvSpPr>
      <dsp:spPr>
        <a:xfrm>
          <a:off x="2987955" y="1441072"/>
          <a:ext cx="6567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6721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99133" y="1483355"/>
        <a:ext cx="34366" cy="6873"/>
      </dsp:txXfrm>
    </dsp:sp>
    <dsp:sp modelId="{B4FCCD7C-EE3A-4BC1-8D9B-B66E7A8F1FED}">
      <dsp:nvSpPr>
        <dsp:cNvPr id="0" name=""/>
        <dsp:cNvSpPr/>
      </dsp:nvSpPr>
      <dsp:spPr>
        <a:xfrm>
          <a:off x="1399" y="590285"/>
          <a:ext cx="2988355" cy="179301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432" tIns="153706" rIns="146432" bIns="153706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Use a budget</a:t>
          </a:r>
        </a:p>
      </dsp:txBody>
      <dsp:txXfrm>
        <a:off x="1399" y="590285"/>
        <a:ext cx="2988355" cy="1793013"/>
      </dsp:txXfrm>
    </dsp:sp>
    <dsp:sp modelId="{AA978DAA-9EF0-486A-B212-2A2935486111}">
      <dsp:nvSpPr>
        <dsp:cNvPr id="0" name=""/>
        <dsp:cNvSpPr/>
      </dsp:nvSpPr>
      <dsp:spPr>
        <a:xfrm>
          <a:off x="1495577" y="2381499"/>
          <a:ext cx="3675677" cy="656721"/>
        </a:xfrm>
        <a:custGeom>
          <a:avLst/>
          <a:gdLst/>
          <a:ahLst/>
          <a:cxnLst/>
          <a:rect l="0" t="0" r="0" b="0"/>
          <a:pathLst>
            <a:path>
              <a:moveTo>
                <a:pt x="3675677" y="0"/>
              </a:moveTo>
              <a:lnTo>
                <a:pt x="3675677" y="345460"/>
              </a:lnTo>
              <a:lnTo>
                <a:pt x="0" y="345460"/>
              </a:lnTo>
              <a:lnTo>
                <a:pt x="0" y="656721"/>
              </a:lnTo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39931" y="2706423"/>
        <a:ext cx="186969" cy="6873"/>
      </dsp:txXfrm>
    </dsp:sp>
    <dsp:sp modelId="{AECF7DE0-9D2B-4479-9113-692ED547FC69}">
      <dsp:nvSpPr>
        <dsp:cNvPr id="0" name=""/>
        <dsp:cNvSpPr/>
      </dsp:nvSpPr>
      <dsp:spPr>
        <a:xfrm>
          <a:off x="3677077" y="590285"/>
          <a:ext cx="2988355" cy="1793013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432" tIns="153706" rIns="146432" bIns="153706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Limit expenses</a:t>
          </a:r>
        </a:p>
      </dsp:txBody>
      <dsp:txXfrm>
        <a:off x="3677077" y="590285"/>
        <a:ext cx="2988355" cy="1793013"/>
      </dsp:txXfrm>
    </dsp:sp>
    <dsp:sp modelId="{3758338C-7423-427E-8EF1-B23A6D4508AD}">
      <dsp:nvSpPr>
        <dsp:cNvPr id="0" name=""/>
        <dsp:cNvSpPr/>
      </dsp:nvSpPr>
      <dsp:spPr>
        <a:xfrm>
          <a:off x="2987955" y="3921407"/>
          <a:ext cx="6567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6721" y="45720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99133" y="3963691"/>
        <a:ext cx="34366" cy="6873"/>
      </dsp:txXfrm>
    </dsp:sp>
    <dsp:sp modelId="{A0949292-1110-4C54-A3E2-90BB836A7063}">
      <dsp:nvSpPr>
        <dsp:cNvPr id="0" name=""/>
        <dsp:cNvSpPr/>
      </dsp:nvSpPr>
      <dsp:spPr>
        <a:xfrm>
          <a:off x="1399" y="3070620"/>
          <a:ext cx="2988355" cy="1793013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432" tIns="153706" rIns="146432" bIns="153706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Maintain a good credit score</a:t>
          </a:r>
        </a:p>
      </dsp:txBody>
      <dsp:txXfrm>
        <a:off x="1399" y="3070620"/>
        <a:ext cx="2988355" cy="1793013"/>
      </dsp:txXfrm>
    </dsp:sp>
    <dsp:sp modelId="{978F3917-2AD5-41E6-8696-86353597DD5D}">
      <dsp:nvSpPr>
        <dsp:cNvPr id="0" name=""/>
        <dsp:cNvSpPr/>
      </dsp:nvSpPr>
      <dsp:spPr>
        <a:xfrm>
          <a:off x="3677077" y="3070620"/>
          <a:ext cx="2988355" cy="1793013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432" tIns="153706" rIns="146432" bIns="153706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Use credit wisely</a:t>
          </a:r>
        </a:p>
      </dsp:txBody>
      <dsp:txXfrm>
        <a:off x="3677077" y="3070620"/>
        <a:ext cx="2988355" cy="17930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65AD6-B65C-4162-8C41-CE7E0EBB15FC}">
      <dsp:nvSpPr>
        <dsp:cNvPr id="0" name=""/>
        <dsp:cNvSpPr/>
      </dsp:nvSpPr>
      <dsp:spPr>
        <a:xfrm>
          <a:off x="0" y="377419"/>
          <a:ext cx="6666833" cy="22674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What do you know about credit scores?</a:t>
          </a:r>
        </a:p>
      </dsp:txBody>
      <dsp:txXfrm>
        <a:off x="110688" y="488107"/>
        <a:ext cx="6445457" cy="2046084"/>
      </dsp:txXfrm>
    </dsp:sp>
    <dsp:sp modelId="{587BB786-8D15-4B7F-A74C-FAC79CC5891C}">
      <dsp:nvSpPr>
        <dsp:cNvPr id="0" name=""/>
        <dsp:cNvSpPr/>
      </dsp:nvSpPr>
      <dsp:spPr>
        <a:xfrm>
          <a:off x="0" y="2809040"/>
          <a:ext cx="6666833" cy="226746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Why are they important?</a:t>
          </a:r>
        </a:p>
      </dsp:txBody>
      <dsp:txXfrm>
        <a:off x="110688" y="2919728"/>
        <a:ext cx="6445457" cy="20460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9E10B-379D-4123-8627-BABD42386AC1}">
      <dsp:nvSpPr>
        <dsp:cNvPr id="0" name=""/>
        <dsp:cNvSpPr/>
      </dsp:nvSpPr>
      <dsp:spPr>
        <a:xfrm>
          <a:off x="3201" y="318495"/>
          <a:ext cx="2539866" cy="355581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018" tIns="330200" rIns="198018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Pay your bills on time and in full each month.</a:t>
          </a:r>
        </a:p>
      </dsp:txBody>
      <dsp:txXfrm>
        <a:off x="3201" y="1669704"/>
        <a:ext cx="2539866" cy="2133487"/>
      </dsp:txXfrm>
    </dsp:sp>
    <dsp:sp modelId="{EE974404-445C-453B-924A-04DAA0E2536C}">
      <dsp:nvSpPr>
        <dsp:cNvPr id="0" name=""/>
        <dsp:cNvSpPr/>
      </dsp:nvSpPr>
      <dsp:spPr>
        <a:xfrm>
          <a:off x="739762" y="674077"/>
          <a:ext cx="1066743" cy="10667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68" tIns="12700" rIns="8316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95983" y="830298"/>
        <a:ext cx="754301" cy="754301"/>
      </dsp:txXfrm>
    </dsp:sp>
    <dsp:sp modelId="{D348C018-02B3-48BF-90E6-D6A9798362EB}">
      <dsp:nvSpPr>
        <dsp:cNvPr id="0" name=""/>
        <dsp:cNvSpPr/>
      </dsp:nvSpPr>
      <dsp:spPr>
        <a:xfrm>
          <a:off x="3201" y="3874237"/>
          <a:ext cx="2539866" cy="72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DCDD9-31DC-4009-BCD9-14224808721A}">
      <dsp:nvSpPr>
        <dsp:cNvPr id="0" name=""/>
        <dsp:cNvSpPr/>
      </dsp:nvSpPr>
      <dsp:spPr>
        <a:xfrm>
          <a:off x="2797054" y="318495"/>
          <a:ext cx="2539866" cy="3555813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018" tIns="330200" rIns="198018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Don’t use your entire credit limit</a:t>
          </a:r>
        </a:p>
      </dsp:txBody>
      <dsp:txXfrm>
        <a:off x="2797054" y="1669704"/>
        <a:ext cx="2539866" cy="2133487"/>
      </dsp:txXfrm>
    </dsp:sp>
    <dsp:sp modelId="{C10EC356-8C37-428B-8D3A-4DB32F068349}">
      <dsp:nvSpPr>
        <dsp:cNvPr id="0" name=""/>
        <dsp:cNvSpPr/>
      </dsp:nvSpPr>
      <dsp:spPr>
        <a:xfrm>
          <a:off x="3533615" y="674077"/>
          <a:ext cx="1066743" cy="1066743"/>
        </a:xfrm>
        <a:prstGeom prst="ellips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68" tIns="12700" rIns="8316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689836" y="830298"/>
        <a:ext cx="754301" cy="754301"/>
      </dsp:txXfrm>
    </dsp:sp>
    <dsp:sp modelId="{452DACDD-C6BF-463D-9A02-D53EC4D4CCA9}">
      <dsp:nvSpPr>
        <dsp:cNvPr id="0" name=""/>
        <dsp:cNvSpPr/>
      </dsp:nvSpPr>
      <dsp:spPr>
        <a:xfrm>
          <a:off x="2797054" y="3874237"/>
          <a:ext cx="2539866" cy="72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FB383-CF53-4203-87A2-1ACA085D67EF}">
      <dsp:nvSpPr>
        <dsp:cNvPr id="0" name=""/>
        <dsp:cNvSpPr/>
      </dsp:nvSpPr>
      <dsp:spPr>
        <a:xfrm>
          <a:off x="5590907" y="318495"/>
          <a:ext cx="2539866" cy="3555813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018" tIns="330200" rIns="198018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Start using credit responsibly at a young age. Get a credit card and pay it off each month.</a:t>
          </a:r>
        </a:p>
      </dsp:txBody>
      <dsp:txXfrm>
        <a:off x="5590907" y="1669704"/>
        <a:ext cx="2539866" cy="2133487"/>
      </dsp:txXfrm>
    </dsp:sp>
    <dsp:sp modelId="{417AE500-023C-4DA4-82A2-803D7FB56D97}">
      <dsp:nvSpPr>
        <dsp:cNvPr id="0" name=""/>
        <dsp:cNvSpPr/>
      </dsp:nvSpPr>
      <dsp:spPr>
        <a:xfrm>
          <a:off x="6327469" y="674077"/>
          <a:ext cx="1066743" cy="1066743"/>
        </a:xfrm>
        <a:prstGeom prst="ellips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68" tIns="12700" rIns="8316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483690" y="830298"/>
        <a:ext cx="754301" cy="754301"/>
      </dsp:txXfrm>
    </dsp:sp>
    <dsp:sp modelId="{B24CF0E4-4063-4358-9274-286911D74259}">
      <dsp:nvSpPr>
        <dsp:cNvPr id="0" name=""/>
        <dsp:cNvSpPr/>
      </dsp:nvSpPr>
      <dsp:spPr>
        <a:xfrm>
          <a:off x="5590907" y="3874237"/>
          <a:ext cx="2539866" cy="72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522CB-C428-4DDC-BBB1-89BDBED3DD40}">
      <dsp:nvSpPr>
        <dsp:cNvPr id="0" name=""/>
        <dsp:cNvSpPr/>
      </dsp:nvSpPr>
      <dsp:spPr>
        <a:xfrm>
          <a:off x="8384760" y="318495"/>
          <a:ext cx="2539866" cy="3555813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018" tIns="330200" rIns="198018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Limit the number of credit cards and charge accounts you have. </a:t>
          </a:r>
        </a:p>
      </dsp:txBody>
      <dsp:txXfrm>
        <a:off x="8384760" y="1669704"/>
        <a:ext cx="2539866" cy="2133487"/>
      </dsp:txXfrm>
    </dsp:sp>
    <dsp:sp modelId="{21EB440F-EB9D-4397-A066-8EB96FB934B7}">
      <dsp:nvSpPr>
        <dsp:cNvPr id="0" name=""/>
        <dsp:cNvSpPr/>
      </dsp:nvSpPr>
      <dsp:spPr>
        <a:xfrm>
          <a:off x="9121322" y="674077"/>
          <a:ext cx="1066743" cy="1066743"/>
        </a:xfrm>
        <a:prstGeom prst="ellips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68" tIns="12700" rIns="8316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277543" y="830298"/>
        <a:ext cx="754301" cy="754301"/>
      </dsp:txXfrm>
    </dsp:sp>
    <dsp:sp modelId="{7343EA3E-D3C6-4D3F-A2CF-CF0847C3910F}">
      <dsp:nvSpPr>
        <dsp:cNvPr id="0" name=""/>
        <dsp:cNvSpPr/>
      </dsp:nvSpPr>
      <dsp:spPr>
        <a:xfrm>
          <a:off x="8384760" y="3874237"/>
          <a:ext cx="2539866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563D2-022E-4C2C-9BEF-D72A43487F27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70241-FB0B-40F1-8D6C-CE9F34251673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95EE6-30AD-4A06-AC5B-80527F5C3EA6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Paying for your education</a:t>
          </a:r>
        </a:p>
      </dsp:txBody>
      <dsp:txXfrm>
        <a:off x="75768" y="3053169"/>
        <a:ext cx="3093750" cy="720000"/>
      </dsp:txXfrm>
    </dsp:sp>
    <dsp:sp modelId="{3B0D0BEB-85E4-4FA1-BDCA-ED1C9D689EFF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6C3C7-B3DB-4ACB-AA17-3B399CA5AB70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3CA60-1924-4DDB-BFD9-CCCCBDD5F1FD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Purchasing a home</a:t>
          </a:r>
        </a:p>
      </dsp:txBody>
      <dsp:txXfrm>
        <a:off x="3710925" y="3053169"/>
        <a:ext cx="3093750" cy="720000"/>
      </dsp:txXfrm>
    </dsp:sp>
    <dsp:sp modelId="{B7EC73F6-D438-4B7E-80F0-F36E16460A4E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F44E3-F180-442F-A719-8244AFB13EE0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1E72C-81C3-4478-8C36-3E2C1D3B654C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These assets retain value and lead to increased wealth over time. </a:t>
          </a:r>
        </a:p>
      </dsp:txBody>
      <dsp:txXfrm>
        <a:off x="7346081" y="3053169"/>
        <a:ext cx="309375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F5D04-6BA1-4898-B327-7ABB0A953C3D}">
      <dsp:nvSpPr>
        <dsp:cNvPr id="0" name=""/>
        <dsp:cNvSpPr/>
      </dsp:nvSpPr>
      <dsp:spPr>
        <a:xfrm>
          <a:off x="2197200" y="66899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69A89-EC48-4C46-9BB0-2FDE0F19A368}">
      <dsp:nvSpPr>
        <dsp:cNvPr id="0" name=""/>
        <dsp:cNvSpPr/>
      </dsp:nvSpPr>
      <dsp:spPr>
        <a:xfrm>
          <a:off x="2665200" y="53489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C2FA4-7A55-4D34-ACB2-1DCFC5E4949F}">
      <dsp:nvSpPr>
        <dsp:cNvPr id="0" name=""/>
        <dsp:cNvSpPr/>
      </dsp:nvSpPr>
      <dsp:spPr>
        <a:xfrm>
          <a:off x="1495200" y="294689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One of the most popular ways of borrowing money</a:t>
          </a:r>
        </a:p>
      </dsp:txBody>
      <dsp:txXfrm>
        <a:off x="1495200" y="2946899"/>
        <a:ext cx="3600000" cy="720000"/>
      </dsp:txXfrm>
    </dsp:sp>
    <dsp:sp modelId="{31F377EE-CE78-4ED0-B3A3-435C4F685E8B}">
      <dsp:nvSpPr>
        <dsp:cNvPr id="0" name=""/>
        <dsp:cNvSpPr/>
      </dsp:nvSpPr>
      <dsp:spPr>
        <a:xfrm>
          <a:off x="6427200" y="66899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59627-F209-4A20-8A84-F2DC972794D8}">
      <dsp:nvSpPr>
        <dsp:cNvPr id="0" name=""/>
        <dsp:cNvSpPr/>
      </dsp:nvSpPr>
      <dsp:spPr>
        <a:xfrm>
          <a:off x="6895200" y="53489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69DCC-02A9-48FE-B1BA-CD058A1793CD}">
      <dsp:nvSpPr>
        <dsp:cNvPr id="0" name=""/>
        <dsp:cNvSpPr/>
      </dsp:nvSpPr>
      <dsp:spPr>
        <a:xfrm>
          <a:off x="5725200" y="294689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Spread payments over time</a:t>
          </a:r>
        </a:p>
      </dsp:txBody>
      <dsp:txXfrm>
        <a:off x="5725200" y="2946899"/>
        <a:ext cx="360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97B59-3A1F-4A43-86FB-57D7249E7A06}">
      <dsp:nvSpPr>
        <dsp:cNvPr id="0" name=""/>
        <dsp:cNvSpPr/>
      </dsp:nvSpPr>
      <dsp:spPr>
        <a:xfrm>
          <a:off x="0" y="2284"/>
          <a:ext cx="6263640" cy="11579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AB926-28B3-4526-89E8-5608E2A5D28E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1C16C-5F49-4853-978F-BBF0EE7B31EA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High interest rates (3-36%)</a:t>
          </a:r>
        </a:p>
      </dsp:txBody>
      <dsp:txXfrm>
        <a:off x="1337397" y="2284"/>
        <a:ext cx="4926242" cy="1157919"/>
      </dsp:txXfrm>
    </dsp:sp>
    <dsp:sp modelId="{9C625066-4209-47B4-BBB1-2F466823BDF6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B9D1D-034D-4B03-A446-F9CAC56EB242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8A889-22F9-44DE-B374-DFC443CDEDAC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Getting a loan is easy. It can lead to excess debt.</a:t>
          </a:r>
        </a:p>
      </dsp:txBody>
      <dsp:txXfrm>
        <a:off x="1337397" y="1449684"/>
        <a:ext cx="4926242" cy="1157919"/>
      </dsp:txXfrm>
    </dsp:sp>
    <dsp:sp modelId="{BDF24FBF-D5DC-4384-B8F0-9650DAEA233E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F41CD-EF01-4098-89A8-8E16DC271E0D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C437C-6FC8-4119-B662-6B36186EE93D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Borrow only what you can repay. Does the payment fit in your budget?</a:t>
          </a:r>
        </a:p>
      </dsp:txBody>
      <dsp:txXfrm>
        <a:off x="1337397" y="2897083"/>
        <a:ext cx="4926242" cy="1157919"/>
      </dsp:txXfrm>
    </dsp:sp>
    <dsp:sp modelId="{28F05794-CD77-43D7-8C00-D925AC75C70B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6EAF5-CFD0-4004-AF95-28FA14894CB9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52064-5491-42BC-8354-B9F8E61C5173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It is better to save money for purchases and have an emergency fund for unexpected expenses. </a:t>
          </a:r>
        </a:p>
      </dsp:txBody>
      <dsp:txXfrm>
        <a:off x="1337397" y="4344483"/>
        <a:ext cx="4926242" cy="11579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24006-2BBB-4680-9FC5-6843B733D7B6}">
      <dsp:nvSpPr>
        <dsp:cNvPr id="0" name=""/>
        <dsp:cNvSpPr/>
      </dsp:nvSpPr>
      <dsp:spPr>
        <a:xfrm>
          <a:off x="0" y="662809"/>
          <a:ext cx="6666833" cy="13127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Your credit score will be lowered for 7-10 years.</a:t>
          </a:r>
        </a:p>
      </dsp:txBody>
      <dsp:txXfrm>
        <a:off x="64083" y="726892"/>
        <a:ext cx="6538667" cy="1184574"/>
      </dsp:txXfrm>
    </dsp:sp>
    <dsp:sp modelId="{5E248570-F27F-4602-BE6C-8CCEAADB1827}">
      <dsp:nvSpPr>
        <dsp:cNvPr id="0" name=""/>
        <dsp:cNvSpPr/>
      </dsp:nvSpPr>
      <dsp:spPr>
        <a:xfrm>
          <a:off x="0" y="2070589"/>
          <a:ext cx="6666833" cy="131274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It will be difficult to obtain a loan, mortgage, or credit card.</a:t>
          </a:r>
        </a:p>
      </dsp:txBody>
      <dsp:txXfrm>
        <a:off x="64083" y="2134672"/>
        <a:ext cx="6538667" cy="1184574"/>
      </dsp:txXfrm>
    </dsp:sp>
    <dsp:sp modelId="{4477ABE4-9BBB-48B1-9E69-D5517253B32A}">
      <dsp:nvSpPr>
        <dsp:cNvPr id="0" name=""/>
        <dsp:cNvSpPr/>
      </dsp:nvSpPr>
      <dsp:spPr>
        <a:xfrm>
          <a:off x="0" y="3478370"/>
          <a:ext cx="6666833" cy="131274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You cannot buy a home and will find it difficult to rent an apartment. </a:t>
          </a:r>
        </a:p>
      </dsp:txBody>
      <dsp:txXfrm>
        <a:off x="64083" y="3542453"/>
        <a:ext cx="6538667" cy="1184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291A-A240-4892-A628-DC5642FFD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24B60-5F89-471C-B3E3-775908248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600C0-C966-417E-BC68-F8B0BC1E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3BB0-6DB4-4230-8020-6B0C182B8A3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E4B2C-51CE-4FAD-8763-E47B951D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33E02-2933-4147-BD9F-B500B84D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8A99-3B6B-44F7-9822-4F072671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4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AE116-E97C-4B74-8F48-A9673AFD0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11387-427B-42CF-BD3E-A04CFA43F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16254-251B-4669-9772-F5ABF04BC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3BB0-6DB4-4230-8020-6B0C182B8A3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46D86-E712-4C08-8574-5234A6A3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07DFB-ABC4-43BC-95A9-03C819A5C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8A99-3B6B-44F7-9822-4F072671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8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9482FF-3707-4E09-BDE2-A3EC9F678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4A94A-4667-4354-8E5E-703F23AA6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A9AE2-EA04-4D63-80B2-07A6B4F7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3BB0-6DB4-4230-8020-6B0C182B8A3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3553E-C13A-427B-88C2-AA5A574CB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8801F-63C8-4C67-9C72-5B201F4E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8A99-3B6B-44F7-9822-4F072671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3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3F55B-028F-4DD9-9C00-B5F0F48C2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26DB0-8832-45F3-ADD6-BB8D6A01F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764A8-D864-4D26-9BC6-4A5935F2C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3BB0-6DB4-4230-8020-6B0C182B8A3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77A3E-6364-43E3-B737-EA7AC0346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9B81C-B1A1-4E3F-AEE1-82DC5E79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8A99-3B6B-44F7-9822-4F072671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2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B0477-B015-4307-B2FF-5221D70A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D8865-550C-4349-95FF-E17200C39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98B7A-E196-4874-9D3D-DC42A2397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3BB0-6DB4-4230-8020-6B0C182B8A3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D464E-DC77-48CA-9900-1CE735B8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133F2-1D3C-4ECA-B8CB-8723F21A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8A99-3B6B-44F7-9822-4F072671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2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04F0F-7F2C-444C-B805-B535CAB9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4A175-A5EA-4116-BE92-6658A6DB8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65935-77B9-4419-9107-585B462DB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DF5A1-E593-4202-8806-D98D8CE1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3BB0-6DB4-4230-8020-6B0C182B8A3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9F1CC-2157-4E54-8E18-692671460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000A-A603-4726-BF01-AF28A64E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8A99-3B6B-44F7-9822-4F072671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0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693E7-4F34-4572-9B46-848357DF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48455-947D-4085-A83B-78905480D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8522A-F3CA-4F05-8156-F580AED73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ADCB8-D70A-4018-9FB9-BDC536F26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5C340-BE96-4A39-96CE-0421F9C3D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EFEA9D-750D-498A-B041-42B4E223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3BB0-6DB4-4230-8020-6B0C182B8A3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AAD5CC-D3B1-498D-A719-6DD572B75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AF3834-0093-474D-A6D6-1756BD49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8A99-3B6B-44F7-9822-4F072671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625FC-11DC-4436-96E7-40484C9F4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3B92E-871A-4037-91FA-2F99EED09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3BB0-6DB4-4230-8020-6B0C182B8A3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E6B2D-6512-42D3-97FA-7E60CEA6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A68BE-363E-488C-99EA-76B0125C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8A99-3B6B-44F7-9822-4F072671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1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D5FCBE-E652-4200-A0C5-FC94F4B9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3BB0-6DB4-4230-8020-6B0C182B8A3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A9492-FE99-4979-A958-6E306C47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A1948-C398-4B20-B952-6F456D544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8A99-3B6B-44F7-9822-4F072671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8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0412-1E0A-474D-8C1A-B83B42165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A398A-ECBF-4A2F-BD28-0BF361762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55CA3-5CE6-4327-B024-6864F3F97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9C398-BBC4-44B9-B8B3-AC634AA6D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3BB0-6DB4-4230-8020-6B0C182B8A3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5C7A6-6E5F-43FC-A3EE-F0788DF6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4E75E-9136-49FF-B435-226DDA11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8A99-3B6B-44F7-9822-4F072671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9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BEDE3-FDE4-4FE4-B9B4-2DDEF99B4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F88FC-DEF4-452B-8E47-5C8F3AAFDA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46D5D-D2FF-441A-8F09-2BC9BC3D4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32C6B-EACB-4FFF-9428-3CF8FE4B8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3BB0-6DB4-4230-8020-6B0C182B8A3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CF29F-1560-4EFB-908F-7325F6F3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B5FDE-8DD5-4DE3-9804-6090CD4D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8A99-3B6B-44F7-9822-4F072671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351C38-0807-444D-865A-5C081980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772DF-13F9-46AA-8C16-9DEB86990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C8689-87A6-4467-BB0D-A8FE9A89C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A3BB0-6DB4-4230-8020-6B0C182B8A3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4CF65-C67D-4B58-A380-631F9DB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CB035-62C3-40E8-B137-0060D4FC9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A8A99-3B6B-44F7-9822-4F072671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8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Tnsxo6GV9kw?feature=oembed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erson holding paper">
            <a:extLst>
              <a:ext uri="{FF2B5EF4-FFF2-40B4-BE49-F238E27FC236}">
                <a16:creationId xmlns:a16="http://schemas.microsoft.com/office/drawing/2014/main" id="{7605C291-629F-4A3E-959B-31353CF76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CB127-2D9D-4329-94B1-21A761FAB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Unit 6: Managing Debt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24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9E263-60A1-4C1F-A625-9E559976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/>
              <a:t>Consumer Loans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738A32-44A1-C6F7-F2DE-33C634A180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37673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396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51895-C948-41D8-91D5-D2E6BA28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700">
                <a:solidFill>
                  <a:schemeClr val="bg1"/>
                </a:solidFill>
              </a:rPr>
              <a:t>Consumer Loans: Disadvantages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413FC9-1956-1CB3-9CC7-F5FFC7836D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82074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2006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ky, clothing, person&#10;&#10;Description automatically generated">
            <a:extLst>
              <a:ext uri="{FF2B5EF4-FFF2-40B4-BE49-F238E27FC236}">
                <a16:creationId xmlns:a16="http://schemas.microsoft.com/office/drawing/2014/main" id="{A3C11131-E399-4C83-B905-B063D2035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89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3DAD7-3793-43C6-AD96-C93A291A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Avoid Excess Credit Card Debt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20198-732B-4CED-9D63-1A824E263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/>
              <a:t>Don’t just make the minimum payment.</a:t>
            </a:r>
          </a:p>
          <a:p>
            <a:pPr marL="0" indent="0">
              <a:buNone/>
            </a:pPr>
            <a:r>
              <a:rPr lang="en-US" sz="1700"/>
              <a:t>Example: Making only the minimum payment on $6000 in credit card debt at 14.99% interest results in paying $4000 in interest before you pay off the debt. </a:t>
            </a:r>
          </a:p>
        </p:txBody>
      </p:sp>
    </p:spTree>
    <p:extLst>
      <p:ext uri="{BB962C8B-B14F-4D97-AF65-F5344CB8AC3E}">
        <p14:creationId xmlns:p14="http://schemas.microsoft.com/office/powerpoint/2010/main" val="508822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C7A1A-F819-4E2A-A2F6-84016BDE3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965580"/>
            <a:ext cx="5204489" cy="31605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15588-2075-45B6-B990-00FF99B8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17" y="4409960"/>
            <a:ext cx="4508641" cy="11164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How can you avoid too many charges on your credit card?</a:t>
            </a: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6283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01B8A-7FDD-4C07-940B-DA9AA4F9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045" y="1346200"/>
            <a:ext cx="5624118" cy="32845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Avoid Bankruptcy!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34CE0-CECB-4851-898E-125E9CF80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369" y="4630738"/>
            <a:ext cx="5617794" cy="11509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Bankruptcy is a legal proceeding involving a person who is unable to repay their debt.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D9CA6-73F4-843A-E7AC-5D8878A29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71" r="39630"/>
          <a:stretch/>
        </p:blipFill>
        <p:spPr>
          <a:xfrm>
            <a:off x="-1507" y="10"/>
            <a:ext cx="5205951" cy="6857990"/>
          </a:xfrm>
          <a:custGeom>
            <a:avLst/>
            <a:gdLst/>
            <a:ahLst/>
            <a:cxnLst/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B7B90D9-1EC2-4A12-B24A-342C1BCA2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9072" y="0"/>
            <a:ext cx="2845372" cy="6858000"/>
          </a:xfrm>
          <a:custGeom>
            <a:avLst/>
            <a:gdLst>
              <a:gd name="connsiteX0" fmla="*/ 939908 w 2845372"/>
              <a:gd name="connsiteY0" fmla="*/ 0 h 6858000"/>
              <a:gd name="connsiteX1" fmla="*/ 1222349 w 2845372"/>
              <a:gd name="connsiteY1" fmla="*/ 0 h 6858000"/>
              <a:gd name="connsiteX2" fmla="*/ 1244473 w 2845372"/>
              <a:gd name="connsiteY2" fmla="*/ 14997 h 6858000"/>
              <a:gd name="connsiteX3" fmla="*/ 2845372 w 2845372"/>
              <a:gd name="connsiteY3" fmla="*/ 3621656 h 6858000"/>
              <a:gd name="connsiteX4" fmla="*/ 971022 w 2845372"/>
              <a:gd name="connsiteY4" fmla="*/ 6374814 h 6858000"/>
              <a:gd name="connsiteX5" fmla="*/ 454374 w 2845372"/>
              <a:gd name="connsiteY5" fmla="*/ 6780599 h 6858000"/>
              <a:gd name="connsiteX6" fmla="*/ 342618 w 2845372"/>
              <a:gd name="connsiteY6" fmla="*/ 6858000 h 6858000"/>
              <a:gd name="connsiteX7" fmla="*/ 129116 w 2845372"/>
              <a:gd name="connsiteY7" fmla="*/ 6858000 h 6858000"/>
              <a:gd name="connsiteX8" fmla="*/ 0 w 2845372"/>
              <a:gd name="connsiteY8" fmla="*/ 6858000 h 6858000"/>
              <a:gd name="connsiteX9" fmla="*/ 119401 w 2845372"/>
              <a:gd name="connsiteY9" fmla="*/ 6780599 h 6858000"/>
              <a:gd name="connsiteX10" fmla="*/ 671389 w 2845372"/>
              <a:gd name="connsiteY10" fmla="*/ 6374814 h 6858000"/>
              <a:gd name="connsiteX11" fmla="*/ 2673952 w 2845372"/>
              <a:gd name="connsiteY11" fmla="*/ 3621656 h 6858000"/>
              <a:gd name="connsiteX12" fmla="*/ 963545 w 2845372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372" h="6858000">
                <a:moveTo>
                  <a:pt x="939908" y="0"/>
                </a:moveTo>
                <a:lnTo>
                  <a:pt x="1222349" y="0"/>
                </a:lnTo>
                <a:lnTo>
                  <a:pt x="1244473" y="14997"/>
                </a:lnTo>
                <a:cubicBezTo>
                  <a:pt x="2271636" y="754641"/>
                  <a:pt x="2845372" y="2093192"/>
                  <a:pt x="2845372" y="3621656"/>
                </a:cubicBezTo>
                <a:cubicBezTo>
                  <a:pt x="2845372" y="4969131"/>
                  <a:pt x="1916647" y="5602839"/>
                  <a:pt x="971022" y="6374814"/>
                </a:cubicBezTo>
                <a:cubicBezTo>
                  <a:pt x="798819" y="6515397"/>
                  <a:pt x="628192" y="6653108"/>
                  <a:pt x="454374" y="6780599"/>
                </a:cubicBezTo>
                <a:lnTo>
                  <a:pt x="342618" y="6858000"/>
                </a:lnTo>
                <a:lnTo>
                  <a:pt x="129116" y="6858000"/>
                </a:lnTo>
                <a:lnTo>
                  <a:pt x="0" y="6858000"/>
                </a:lnTo>
                <a:lnTo>
                  <a:pt x="119401" y="6780599"/>
                </a:lnTo>
                <a:cubicBezTo>
                  <a:pt x="305108" y="6653108"/>
                  <a:pt x="487407" y="6515397"/>
                  <a:pt x="671389" y="6374814"/>
                </a:cubicBezTo>
                <a:cubicBezTo>
                  <a:pt x="1681699" y="5602839"/>
                  <a:pt x="2673952" y="4969131"/>
                  <a:pt x="2673952" y="3621656"/>
                </a:cubicBezTo>
                <a:cubicBezTo>
                  <a:pt x="2673952" y="2093192"/>
                  <a:pt x="2060970" y="754641"/>
                  <a:pt x="963545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14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D58F7-2CC0-46FD-B3E3-539293FB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Disadvantages of Bankruptcy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59E082-4AE7-E43E-AF10-103C66ECA1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00972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073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81C0E-8268-4548-BD07-0BE1C172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694268"/>
            <a:ext cx="3553510" cy="5477932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Avoid Excess Debt</a:t>
            </a:r>
          </a:p>
        </p:txBody>
      </p:sp>
      <p:grpSp>
        <p:nvGrpSpPr>
          <p:cNvPr id="10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4">
            <a:extLst>
              <a:ext uri="{FF2B5EF4-FFF2-40B4-BE49-F238E27FC236}">
                <a16:creationId xmlns:a16="http://schemas.microsoft.com/office/drawing/2014/main" id="{C6F74901-2A71-43C3-837C-27CCD6B6D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7426" y="2203010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7B7142-9D64-4D34-B23C-9471326A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8EB71CD-AB26-440E-A0D5-E1081DB5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423BD2-7458-4680-AF49-5013C9D30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EC11F68A-CC71-4196-BBF3-20CDCD75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5F9950-F10E-4E64-962B-F7034578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C6056-4E90-4E4B-A947-15D0A1320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Don’t spend more money than you earn.</a:t>
            </a:r>
          </a:p>
          <a:p>
            <a:r>
              <a:rPr lang="en-US" sz="2400" dirty="0">
                <a:solidFill>
                  <a:schemeClr val="bg1"/>
                </a:solidFill>
              </a:rPr>
              <a:t>Distinguish between what you need and what you want.</a:t>
            </a:r>
          </a:p>
          <a:p>
            <a:r>
              <a:rPr lang="en-US" sz="2400" dirty="0">
                <a:solidFill>
                  <a:schemeClr val="bg1"/>
                </a:solidFill>
              </a:rPr>
              <a:t>Budget some money for emergencies so you don’t have to use your credit card.</a:t>
            </a:r>
          </a:p>
          <a:p>
            <a:r>
              <a:rPr lang="en-US" sz="2400" dirty="0">
                <a:solidFill>
                  <a:schemeClr val="bg1"/>
                </a:solidFill>
              </a:rPr>
              <a:t>Generally, limit credit card charges to items you can pay for at the end of the month.</a:t>
            </a:r>
          </a:p>
          <a:p>
            <a:r>
              <a:rPr lang="en-US" sz="2400" dirty="0">
                <a:solidFill>
                  <a:schemeClr val="bg1"/>
                </a:solidFill>
              </a:rPr>
              <a:t>Pay your credit card bills on time. </a:t>
            </a:r>
          </a:p>
        </p:txBody>
      </p:sp>
    </p:spTree>
    <p:extLst>
      <p:ext uri="{BB962C8B-B14F-4D97-AF65-F5344CB8AC3E}">
        <p14:creationId xmlns:p14="http://schemas.microsoft.com/office/powerpoint/2010/main" val="4168220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7 Toxic Habits That Got Me Into Debt — And How I Quit Them">
            <a:hlinkClick r:id="" action="ppaction://media"/>
            <a:extLst>
              <a:ext uri="{FF2B5EF4-FFF2-40B4-BE49-F238E27FC236}">
                <a16:creationId xmlns:a16="http://schemas.microsoft.com/office/drawing/2014/main" id="{7517FD2B-1535-483F-AA5C-61A12B164F8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68546" y="1690688"/>
            <a:ext cx="7340824" cy="414756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84A5282-617C-40FF-B830-17D5320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Video: My Worst Money Habits</a:t>
            </a:r>
          </a:p>
        </p:txBody>
      </p:sp>
    </p:spTree>
    <p:extLst>
      <p:ext uri="{BB962C8B-B14F-4D97-AF65-F5344CB8AC3E}">
        <p14:creationId xmlns:p14="http://schemas.microsoft.com/office/powerpoint/2010/main" val="299706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85B2F-9851-47D9-99CC-50C9627AD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Common Habits That Lead to Excess Debt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4C8E5-A733-4F96-A300-8EE07F602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Not having a budget</a:t>
            </a:r>
          </a:p>
          <a:p>
            <a:r>
              <a:rPr lang="en-US">
                <a:solidFill>
                  <a:schemeClr val="bg1"/>
                </a:solidFill>
              </a:rPr>
              <a:t>Following online influencers</a:t>
            </a:r>
          </a:p>
          <a:p>
            <a:r>
              <a:rPr lang="en-US">
                <a:solidFill>
                  <a:schemeClr val="bg1"/>
                </a:solidFill>
              </a:rPr>
              <a:t>Using credit cards as an extension of income</a:t>
            </a:r>
          </a:p>
          <a:p>
            <a:r>
              <a:rPr lang="en-US">
                <a:solidFill>
                  <a:schemeClr val="bg1"/>
                </a:solidFill>
              </a:rPr>
              <a:t>Not having an emergency fund</a:t>
            </a:r>
          </a:p>
          <a:p>
            <a:r>
              <a:rPr lang="en-US">
                <a:solidFill>
                  <a:schemeClr val="bg1"/>
                </a:solidFill>
              </a:rPr>
              <a:t>Not prioritizing wants over needs. </a:t>
            </a:r>
          </a:p>
          <a:p>
            <a:r>
              <a:rPr lang="en-US">
                <a:solidFill>
                  <a:schemeClr val="bg1"/>
                </a:solidFill>
              </a:rPr>
              <a:t>Overspending on children</a:t>
            </a:r>
          </a:p>
          <a:p>
            <a:r>
              <a:rPr lang="en-US">
                <a:solidFill>
                  <a:schemeClr val="bg1"/>
                </a:solidFill>
              </a:rPr>
              <a:t>Waiting to invest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7603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1F444-7AAC-4936-8566-AB674366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Intentions for the Future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8CABC-EB21-4525-B923-17C3A01D7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5 minutes, write 5 intention statements for the future.  Consider these ideas:</a:t>
            </a:r>
          </a:p>
          <a:p>
            <a:r>
              <a:rPr lang="en-US" dirty="0"/>
              <a:t>Maintaining good mental health through financial management.</a:t>
            </a:r>
          </a:p>
          <a:p>
            <a:r>
              <a:rPr lang="en-US" dirty="0"/>
              <a:t>Maintaining a good credit score.</a:t>
            </a:r>
          </a:p>
          <a:p>
            <a:r>
              <a:rPr lang="en-US" dirty="0"/>
              <a:t>Avoiding too much debt.</a:t>
            </a:r>
          </a:p>
          <a:p>
            <a:r>
              <a:rPr lang="en-US" dirty="0"/>
              <a:t>Managing your consumer </a:t>
            </a:r>
            <a:r>
              <a:rPr lang="en-US"/>
              <a:t>loans and credit </a:t>
            </a:r>
            <a:r>
              <a:rPr lang="en-US" dirty="0"/>
              <a:t>cards.</a:t>
            </a:r>
          </a:p>
          <a:p>
            <a:r>
              <a:rPr lang="en-US" dirty="0"/>
              <a:t>Staying out of debt.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 intend to ______________.</a:t>
            </a:r>
          </a:p>
          <a:p>
            <a:pPr marL="0" indent="0">
              <a:buNone/>
            </a:pPr>
            <a:r>
              <a:rPr lang="en-US" dirty="0"/>
              <a:t>Share some of your intention statements with the class. </a:t>
            </a:r>
          </a:p>
        </p:txBody>
      </p:sp>
    </p:spTree>
    <p:extLst>
      <p:ext uri="{BB962C8B-B14F-4D97-AF65-F5344CB8AC3E}">
        <p14:creationId xmlns:p14="http://schemas.microsoft.com/office/powerpoint/2010/main" val="216770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F058B-7E70-4A17-942B-394EE5AA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09" y="895483"/>
            <a:ext cx="5786232" cy="30111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Think, Pair,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F7C54-1E31-41D2-8269-428348D4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6270" y="4142096"/>
            <a:ext cx="5338511" cy="105514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What are the advantages of avoiding too much debt?</a:t>
            </a:r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0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1BB08-8D43-42FB-A9E6-89373BC93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Managing Debt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DC1AAD-3A1E-8657-60F9-741FBC758C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09516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904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96A12-AB34-45D4-8492-B6B6D541F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How to Manage Debt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50EF76-6F59-FFE6-C7FA-861DABC9C2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7699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2866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36A89A-D8EC-46EF-B388-EB57EFA51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Preview the Topic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44FD7E6-619D-9F8C-0EFC-2C0A2B79A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23826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393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F4638-68A0-478A-8842-C86768AC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738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Understanding Your Credit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3736A-BA65-445E-AF55-0FE38B3F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0738" y="3800209"/>
            <a:ext cx="4467792" cy="24101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Your credit score predicts how likely you are to pay back a loan on time.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C4D10466-1A7D-4A50-9CB8-1CE52103A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72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98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ashboard of a car">
            <a:extLst>
              <a:ext uri="{FF2B5EF4-FFF2-40B4-BE49-F238E27FC236}">
                <a16:creationId xmlns:a16="http://schemas.microsoft.com/office/drawing/2014/main" id="{EAE0E51C-A065-40D6-96CA-4F04F20C4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8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5B030-2DD0-4526-B3AE-A58598F3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Why Is It Important?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28F5A-A039-41B3-967A-D68CC298C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82347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It determines whether you can get a loan and the interest rate charged. </a:t>
            </a:r>
          </a:p>
          <a:p>
            <a:pPr marL="0" indent="0">
              <a:buNone/>
            </a:pPr>
            <a:r>
              <a:rPr lang="en-US" dirty="0"/>
              <a:t>Example: Save $100 a month on your car payment with a good credit score. </a:t>
            </a:r>
          </a:p>
        </p:txBody>
      </p:sp>
    </p:spTree>
    <p:extLst>
      <p:ext uri="{BB962C8B-B14F-4D97-AF65-F5344CB8AC3E}">
        <p14:creationId xmlns:p14="http://schemas.microsoft.com/office/powerpoint/2010/main" val="1324390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3856E-F3BF-4CB7-9E44-B19113E32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How to Get a Good Credit Score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187917-5634-7132-F944-68CF28745F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98436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382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41261B-89F0-499D-8B6F-7B2F7868E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Wise Use of Credit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0636D7-9DB4-DD60-DC56-8E01B346EB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794443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904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572</Words>
  <Application>Microsoft Office PowerPoint</Application>
  <PresentationFormat>Widescreen</PresentationFormat>
  <Paragraphs>76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Meiryo</vt:lpstr>
      <vt:lpstr>Arial</vt:lpstr>
      <vt:lpstr>Calibri</vt:lpstr>
      <vt:lpstr>Calibri Light</vt:lpstr>
      <vt:lpstr>Office Theme</vt:lpstr>
      <vt:lpstr>Unit 6: Managing Debt</vt:lpstr>
      <vt:lpstr>Think, Pair, Share</vt:lpstr>
      <vt:lpstr>Managing Debt</vt:lpstr>
      <vt:lpstr>How to Manage Debt</vt:lpstr>
      <vt:lpstr>Preview the Topic</vt:lpstr>
      <vt:lpstr>Understanding Your Credit Score</vt:lpstr>
      <vt:lpstr>Why Is It Important?</vt:lpstr>
      <vt:lpstr>How to Get a Good Credit Score</vt:lpstr>
      <vt:lpstr>Wise Use of Credit</vt:lpstr>
      <vt:lpstr>Consumer Loans</vt:lpstr>
      <vt:lpstr>Consumer Loans: Disadvantages</vt:lpstr>
      <vt:lpstr>Avoid Excess Credit Card Debt</vt:lpstr>
      <vt:lpstr>Group Discussion</vt:lpstr>
      <vt:lpstr>Avoid Bankruptcy!</vt:lpstr>
      <vt:lpstr>Disadvantages of Bankruptcy</vt:lpstr>
      <vt:lpstr>Avoid Excess Debt</vt:lpstr>
      <vt:lpstr>Video: My Worst Money Habits</vt:lpstr>
      <vt:lpstr>Common Habits That Lead to Excess Debt</vt:lpstr>
      <vt:lpstr>Intentions for the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Managing Debt</dc:title>
  <dc:creator>Marsha Fralick</dc:creator>
  <cp:lastModifiedBy>Marsha Fralick</cp:lastModifiedBy>
  <cp:revision>2</cp:revision>
  <dcterms:created xsi:type="dcterms:W3CDTF">2022-03-29T18:51:30Z</dcterms:created>
  <dcterms:modified xsi:type="dcterms:W3CDTF">2023-05-25T23:00:39Z</dcterms:modified>
</cp:coreProperties>
</file>